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_rels/presentation.xml.rels" ContentType="application/vnd.openxmlformats-package.relationships+xml"/>
  <Override PartName="/ppt/slideLayouts/slideLayout13.xml" ContentType="application/vnd.openxmlformats-officedocument.presentationml.slideLayout+xml"/>
  <Override PartName="/ppt/slideLayouts/slideLayout12.xml" ContentType="application/vnd.openxmlformats-officedocument.presentationml.slideLayout+xml"/>
  <Override PartName="/ppt/slideLayouts/slideLayout11.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8.xml" ContentType="application/vnd.openxmlformats-officedocument.presentationml.slideLayout+xml"/>
  <Override PartName="/ppt/slideLayouts/slideLayout7.xml" ContentType="application/vnd.openxmlformats-officedocument.presentationml.slideLayout+xml"/>
  <Override PartName="/ppt/slideLayouts/_rels/slideLayout22.xml.rels" ContentType="application/vnd.openxmlformats-package.relationships+xml"/>
  <Override PartName="/ppt/slideLayouts/_rels/slideLayout7.xml.rels" ContentType="application/vnd.openxmlformats-package.relationships+xml"/>
  <Override PartName="/ppt/slideLayouts/_rels/slideLayout4.xml.rels" ContentType="application/vnd.openxmlformats-package.relationships+xml"/>
  <Override PartName="/ppt/slideLayouts/_rels/slideLayout17.xml.rels" ContentType="application/vnd.openxmlformats-package.relationships+xml"/>
  <Override PartName="/ppt/slideLayouts/_rels/slideLayout19.xml.rels" ContentType="application/vnd.openxmlformats-package.relationships+xml"/>
  <Override PartName="/ppt/slideLayouts/_rels/slideLayout21.xml.rels" ContentType="application/vnd.openxmlformats-package.relationships+xml"/>
  <Override PartName="/ppt/slideLayouts/_rels/slideLayout6.xml.rels" ContentType="application/vnd.openxmlformats-package.relationships+xml"/>
  <Override PartName="/ppt/slideLayouts/_rels/slideLayout3.xml.rels" ContentType="application/vnd.openxmlformats-package.relationships+xml"/>
  <Override PartName="/ppt/slideLayouts/_rels/slideLayout16.xml.rels" ContentType="application/vnd.openxmlformats-package.relationships+xml"/>
  <Override PartName="/ppt/slideLayouts/_rels/slideLayout18.xml.rels" ContentType="application/vnd.openxmlformats-package.relationships+xml"/>
  <Override PartName="/ppt/slideLayouts/_rels/slideLayout5.xml.rels" ContentType="application/vnd.openxmlformats-package.relationships+xml"/>
  <Override PartName="/ppt/slideLayouts/_rels/slideLayout13.xml.rels" ContentType="application/vnd.openxmlformats-package.relationships+xml"/>
  <Override PartName="/ppt/slideLayouts/_rels/slideLayout12.xml.rels" ContentType="application/vnd.openxmlformats-package.relationships+xml"/>
  <Override PartName="/ppt/slideLayouts/_rels/slideLayout11.xml.rels" ContentType="application/vnd.openxmlformats-package.relationships+xml"/>
  <Override PartName="/ppt/slideLayouts/_rels/slideLayout1.xml.rels" ContentType="application/vnd.openxmlformats-package.relationships+xml"/>
  <Override PartName="/ppt/slideLayouts/_rels/slideLayout14.xml.rels" ContentType="application/vnd.openxmlformats-package.relationships+xml"/>
  <Override PartName="/ppt/slideLayouts/_rels/slideLayout10.xml.rels" ContentType="application/vnd.openxmlformats-package.relationships+xml"/>
  <Override PartName="/ppt/slideLayouts/_rels/slideLayout24.xml.rels" ContentType="application/vnd.openxmlformats-package.relationships+xml"/>
  <Override PartName="/ppt/slideLayouts/_rels/slideLayout9.xml.rels" ContentType="application/vnd.openxmlformats-package.relationships+xml"/>
  <Override PartName="/ppt/slideLayouts/_rels/slideLayout23.xml.rels" ContentType="application/vnd.openxmlformats-package.relationships+xml"/>
  <Override PartName="/ppt/slideLayouts/_rels/slideLayout8.xml.rels" ContentType="application/vnd.openxmlformats-package.relationships+xml"/>
  <Override PartName="/ppt/slideLayouts/_rels/slideLayout15.xml.rels" ContentType="application/vnd.openxmlformats-package.relationships+xml"/>
  <Override PartName="/ppt/slideLayouts/_rels/slideLayout2.xml.rels" ContentType="application/vnd.openxmlformats-package.relationships+xml"/>
  <Override PartName="/ppt/slideLayouts/_rels/slideLayout20.xml.rels" ContentType="application/vnd.openxmlformats-package.relationships+xml"/>
  <Override PartName="/ppt/slideLayouts/slideLayout6.xml" ContentType="application/vnd.openxmlformats-officedocument.presentationml.slideLayout+xml"/>
  <Override PartName="/ppt/slideLayouts/slideLayout24.xml" ContentType="application/vnd.openxmlformats-officedocument.presentationml.slideLayout+xml"/>
  <Override PartName="/ppt/slideLayouts/slideLayout5.xml" ContentType="application/vnd.openxmlformats-officedocument.presentationml.slideLayout+xml"/>
  <Override PartName="/ppt/slideLayouts/slideLayout23.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3.xml" ContentType="application/vnd.openxmlformats-officedocument.presentationml.slideLayout+xml"/>
  <Override PartName="/ppt/slideLayouts/slideLayout21.xml" ContentType="application/vnd.openxmlformats-officedocument.presentationml.slideLayout+xml"/>
  <Override PartName="/ppt/slideLayouts/slideLayout19.xml" ContentType="application/vnd.openxmlformats-officedocument.presentationml.slideLayout+xml"/>
  <Override PartName="/ppt/slideLayouts/slideLayout4.xml" ContentType="application/vnd.openxmlformats-officedocument.presentationml.slideLayout+xml"/>
  <Override PartName="/ppt/slideLayouts/slideLayout22.xml" ContentType="application/vnd.openxmlformats-officedocument.presentationml.slideLayout+xml"/>
  <Override PartName="/ppt/media/image10.jpeg" ContentType="image/jpeg"/>
  <Override PartName="/ppt/media/image5.png" ContentType="image/png"/>
  <Override PartName="/ppt/media/image9.png" ContentType="image/png"/>
  <Override PartName="/ppt/media/image12.png" ContentType="image/png"/>
  <Override PartName="/ppt/media/image15.png" ContentType="image/png"/>
  <Override PartName="/ppt/media/image14.png" ContentType="image/png"/>
  <Override PartName="/ppt/media/image13.png" ContentType="image/png"/>
  <Override PartName="/ppt/media/image8.png" ContentType="image/png"/>
  <Override PartName="/ppt/media/image1.png" ContentType="image/png"/>
  <Override PartName="/ppt/media/hdphoto1.wdp" ContentType="image/vnd.ms-photo"/>
  <Override PartName="/ppt/media/image16.png" ContentType="image/png"/>
  <Override PartName="/ppt/media/image2.png" ContentType="image/png"/>
  <Override PartName="/ppt/media/image3.png" ContentType="image/png"/>
  <Override PartName="/ppt/media/image4.png" ContentType="image/png"/>
  <Override PartName="/ppt/media/image6.png" ContentType="image/png"/>
  <Override PartName="/ppt/media/image11.png" ContentType="image/png"/>
  <Override PartName="/ppt/media/image7.png" ContentType="image/png"/>
  <Override PartName="/ppt/slides/slide1.xml" ContentType="application/vnd.openxmlformats-officedocument.presentationml.slide+xml"/>
  <Override PartName="/ppt/slides/_rels/slide12.xml.rels" ContentType="application/vnd.openxmlformats-package.relationships+xml"/>
  <Override PartName="/ppt/slides/_rels/slide11.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3.xml.rels" ContentType="application/vnd.openxmlformats-package.relationships+xml"/>
  <Override PartName="/ppt/slides/_rels/slide5.xml.rels" ContentType="application/vnd.openxmlformats-package.relationships+xml"/>
  <Override PartName="/ppt/slides/_rels/slide2.xml.rels" ContentType="application/vnd.openxmlformats-package.relationships+xml"/>
  <Override PartName="/ppt/slides/_rels/slide4.xml.rels" ContentType="application/vnd.openxmlformats-package.relationships+xml"/>
  <Override PartName="/ppt/slides/_rels/slide1.xml.rels" ContentType="application/vnd.openxmlformats-package.relationship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9.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Lst>
  <p:sldSz cx="12192000" cy="6858000"/>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
</Relationships>
</file>

<file path=ppt/media/hdphoto1.wdp>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838080" y="365040"/>
            <a:ext cx="10515240" cy="1325160"/>
          </a:xfrm>
          <a:prstGeom prst="rect">
            <a:avLst/>
          </a:prstGeom>
        </p:spPr>
        <p:txBody>
          <a:bodyPr lIns="0" rIns="0" tIns="0" bIns="0" anchor="ctr">
            <a:noAutofit/>
          </a:bodyPr>
          <a:p>
            <a:endParaRPr b="0" lang="pt-BR" sz="1800" spc="-1" strike="noStrike">
              <a:solidFill>
                <a:srgbClr val="000000"/>
              </a:solidFill>
              <a:latin typeface="Calibri"/>
            </a:endParaRPr>
          </a:p>
        </p:txBody>
      </p:sp>
      <p:sp>
        <p:nvSpPr>
          <p:cNvPr id="27" name="PlaceHolder 2"/>
          <p:cNvSpPr>
            <a:spLocks noGrp="1"/>
          </p:cNvSpPr>
          <p:nvPr>
            <p:ph type="body"/>
          </p:nvPr>
        </p:nvSpPr>
        <p:spPr>
          <a:xfrm>
            <a:off x="838080" y="1825560"/>
            <a:ext cx="10515240" cy="2075040"/>
          </a:xfrm>
          <a:prstGeom prst="rect">
            <a:avLst/>
          </a:prstGeom>
        </p:spPr>
        <p:txBody>
          <a:bodyPr lIns="0" rIns="0" tIns="0" bIns="0">
            <a:normAutofit/>
          </a:bodyPr>
          <a:p>
            <a:endParaRPr b="0" lang="pt-BR" sz="2800" spc="-1" strike="noStrike">
              <a:solidFill>
                <a:srgbClr val="000000"/>
              </a:solidFill>
              <a:latin typeface="Calibri"/>
            </a:endParaRPr>
          </a:p>
        </p:txBody>
      </p:sp>
      <p:sp>
        <p:nvSpPr>
          <p:cNvPr id="28" name="PlaceHolder 3"/>
          <p:cNvSpPr>
            <a:spLocks noGrp="1"/>
          </p:cNvSpPr>
          <p:nvPr>
            <p:ph type="body"/>
          </p:nvPr>
        </p:nvSpPr>
        <p:spPr>
          <a:xfrm>
            <a:off x="838080" y="4098240"/>
            <a:ext cx="10515240" cy="2075040"/>
          </a:xfrm>
          <a:prstGeom prst="rect">
            <a:avLst/>
          </a:prstGeom>
        </p:spPr>
        <p:txBody>
          <a:bodyPr lIns="0" rIns="0" tIns="0" bIns="0">
            <a:normAutofit/>
          </a:bodyPr>
          <a:p>
            <a:endParaRPr b="0" lang="pt-BR" sz="2800" spc="-1" strike="noStrike">
              <a:solidFill>
                <a:srgbClr val="000000"/>
              </a:solidFill>
              <a:latin typeface="Calibri"/>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838080" y="365040"/>
            <a:ext cx="10515240" cy="1325160"/>
          </a:xfrm>
          <a:prstGeom prst="rect">
            <a:avLst/>
          </a:prstGeom>
        </p:spPr>
        <p:txBody>
          <a:bodyPr lIns="0" rIns="0" tIns="0" bIns="0" anchor="ctr">
            <a:noAutofit/>
          </a:bodyPr>
          <a:p>
            <a:endParaRPr b="0" lang="pt-BR" sz="1800" spc="-1" strike="noStrike">
              <a:solidFill>
                <a:srgbClr val="000000"/>
              </a:solidFill>
              <a:latin typeface="Calibri"/>
            </a:endParaRPr>
          </a:p>
        </p:txBody>
      </p:sp>
      <p:sp>
        <p:nvSpPr>
          <p:cNvPr id="30" name="PlaceHolder 2"/>
          <p:cNvSpPr>
            <a:spLocks noGrp="1"/>
          </p:cNvSpPr>
          <p:nvPr>
            <p:ph type="body"/>
          </p:nvPr>
        </p:nvSpPr>
        <p:spPr>
          <a:xfrm>
            <a:off x="838080" y="1825560"/>
            <a:ext cx="5131080" cy="2075040"/>
          </a:xfrm>
          <a:prstGeom prst="rect">
            <a:avLst/>
          </a:prstGeom>
        </p:spPr>
        <p:txBody>
          <a:bodyPr lIns="0" rIns="0" tIns="0" bIns="0">
            <a:normAutofit/>
          </a:bodyPr>
          <a:p>
            <a:endParaRPr b="0" lang="pt-BR" sz="2800" spc="-1" strike="noStrike">
              <a:solidFill>
                <a:srgbClr val="000000"/>
              </a:solidFill>
              <a:latin typeface="Calibri"/>
            </a:endParaRPr>
          </a:p>
        </p:txBody>
      </p:sp>
      <p:sp>
        <p:nvSpPr>
          <p:cNvPr id="31" name="PlaceHolder 3"/>
          <p:cNvSpPr>
            <a:spLocks noGrp="1"/>
          </p:cNvSpPr>
          <p:nvPr>
            <p:ph type="body"/>
          </p:nvPr>
        </p:nvSpPr>
        <p:spPr>
          <a:xfrm>
            <a:off x="6226200" y="1825560"/>
            <a:ext cx="5131080" cy="2075040"/>
          </a:xfrm>
          <a:prstGeom prst="rect">
            <a:avLst/>
          </a:prstGeom>
        </p:spPr>
        <p:txBody>
          <a:bodyPr lIns="0" rIns="0" tIns="0" bIns="0">
            <a:normAutofit/>
          </a:bodyPr>
          <a:p>
            <a:endParaRPr b="0" lang="pt-BR" sz="2800" spc="-1" strike="noStrike">
              <a:solidFill>
                <a:srgbClr val="000000"/>
              </a:solidFill>
              <a:latin typeface="Calibri"/>
            </a:endParaRPr>
          </a:p>
        </p:txBody>
      </p:sp>
      <p:sp>
        <p:nvSpPr>
          <p:cNvPr id="32" name="PlaceHolder 4"/>
          <p:cNvSpPr>
            <a:spLocks noGrp="1"/>
          </p:cNvSpPr>
          <p:nvPr>
            <p:ph type="body"/>
          </p:nvPr>
        </p:nvSpPr>
        <p:spPr>
          <a:xfrm>
            <a:off x="838080" y="4098240"/>
            <a:ext cx="5131080" cy="2075040"/>
          </a:xfrm>
          <a:prstGeom prst="rect">
            <a:avLst/>
          </a:prstGeom>
        </p:spPr>
        <p:txBody>
          <a:bodyPr lIns="0" rIns="0" tIns="0" bIns="0">
            <a:normAutofit/>
          </a:bodyPr>
          <a:p>
            <a:endParaRPr b="0" lang="pt-BR" sz="2800" spc="-1" strike="noStrike">
              <a:solidFill>
                <a:srgbClr val="000000"/>
              </a:solidFill>
              <a:latin typeface="Calibri"/>
            </a:endParaRPr>
          </a:p>
        </p:txBody>
      </p:sp>
      <p:sp>
        <p:nvSpPr>
          <p:cNvPr id="33" name="PlaceHolder 5"/>
          <p:cNvSpPr>
            <a:spLocks noGrp="1"/>
          </p:cNvSpPr>
          <p:nvPr>
            <p:ph type="body"/>
          </p:nvPr>
        </p:nvSpPr>
        <p:spPr>
          <a:xfrm>
            <a:off x="6226200" y="4098240"/>
            <a:ext cx="5131080" cy="2075040"/>
          </a:xfrm>
          <a:prstGeom prst="rect">
            <a:avLst/>
          </a:prstGeom>
        </p:spPr>
        <p:txBody>
          <a:bodyPr lIns="0" rIns="0" tIns="0" bIns="0">
            <a:normAutofit/>
          </a:bodyPr>
          <a:p>
            <a:endParaRPr b="0" lang="pt-BR" sz="2800" spc="-1" strike="noStrike">
              <a:solidFill>
                <a:srgbClr val="000000"/>
              </a:solidFill>
              <a:latin typeface="Calibri"/>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838080" y="365040"/>
            <a:ext cx="10515240" cy="1325160"/>
          </a:xfrm>
          <a:prstGeom prst="rect">
            <a:avLst/>
          </a:prstGeom>
        </p:spPr>
        <p:txBody>
          <a:bodyPr lIns="0" rIns="0" tIns="0" bIns="0" anchor="ctr">
            <a:noAutofit/>
          </a:bodyPr>
          <a:p>
            <a:endParaRPr b="0" lang="pt-BR" sz="1800" spc="-1" strike="noStrike">
              <a:solidFill>
                <a:srgbClr val="000000"/>
              </a:solidFill>
              <a:latin typeface="Calibri"/>
            </a:endParaRPr>
          </a:p>
        </p:txBody>
      </p:sp>
      <p:sp>
        <p:nvSpPr>
          <p:cNvPr id="35" name="PlaceHolder 2"/>
          <p:cNvSpPr>
            <a:spLocks noGrp="1"/>
          </p:cNvSpPr>
          <p:nvPr>
            <p:ph type="body"/>
          </p:nvPr>
        </p:nvSpPr>
        <p:spPr>
          <a:xfrm>
            <a:off x="838080" y="1825560"/>
            <a:ext cx="3385800" cy="2075040"/>
          </a:xfrm>
          <a:prstGeom prst="rect">
            <a:avLst/>
          </a:prstGeom>
        </p:spPr>
        <p:txBody>
          <a:bodyPr lIns="0" rIns="0" tIns="0" bIns="0">
            <a:normAutofit/>
          </a:bodyPr>
          <a:p>
            <a:endParaRPr b="0" lang="pt-BR" sz="2800" spc="-1" strike="noStrike">
              <a:solidFill>
                <a:srgbClr val="000000"/>
              </a:solidFill>
              <a:latin typeface="Calibri"/>
            </a:endParaRPr>
          </a:p>
        </p:txBody>
      </p:sp>
      <p:sp>
        <p:nvSpPr>
          <p:cNvPr id="36" name="PlaceHolder 3"/>
          <p:cNvSpPr>
            <a:spLocks noGrp="1"/>
          </p:cNvSpPr>
          <p:nvPr>
            <p:ph type="body"/>
          </p:nvPr>
        </p:nvSpPr>
        <p:spPr>
          <a:xfrm>
            <a:off x="4393440" y="1825560"/>
            <a:ext cx="3385800" cy="2075040"/>
          </a:xfrm>
          <a:prstGeom prst="rect">
            <a:avLst/>
          </a:prstGeom>
        </p:spPr>
        <p:txBody>
          <a:bodyPr lIns="0" rIns="0" tIns="0" bIns="0">
            <a:normAutofit/>
          </a:bodyPr>
          <a:p>
            <a:endParaRPr b="0" lang="pt-BR" sz="2800" spc="-1" strike="noStrike">
              <a:solidFill>
                <a:srgbClr val="000000"/>
              </a:solidFill>
              <a:latin typeface="Calibri"/>
            </a:endParaRPr>
          </a:p>
        </p:txBody>
      </p:sp>
      <p:sp>
        <p:nvSpPr>
          <p:cNvPr id="37" name="PlaceHolder 4"/>
          <p:cNvSpPr>
            <a:spLocks noGrp="1"/>
          </p:cNvSpPr>
          <p:nvPr>
            <p:ph type="body"/>
          </p:nvPr>
        </p:nvSpPr>
        <p:spPr>
          <a:xfrm>
            <a:off x="7949160" y="1825560"/>
            <a:ext cx="3385800" cy="2075040"/>
          </a:xfrm>
          <a:prstGeom prst="rect">
            <a:avLst/>
          </a:prstGeom>
        </p:spPr>
        <p:txBody>
          <a:bodyPr lIns="0" rIns="0" tIns="0" bIns="0">
            <a:normAutofit/>
          </a:bodyPr>
          <a:p>
            <a:endParaRPr b="0" lang="pt-BR" sz="2800" spc="-1" strike="noStrike">
              <a:solidFill>
                <a:srgbClr val="000000"/>
              </a:solidFill>
              <a:latin typeface="Calibri"/>
            </a:endParaRPr>
          </a:p>
        </p:txBody>
      </p:sp>
      <p:sp>
        <p:nvSpPr>
          <p:cNvPr id="38" name="PlaceHolder 5"/>
          <p:cNvSpPr>
            <a:spLocks noGrp="1"/>
          </p:cNvSpPr>
          <p:nvPr>
            <p:ph type="body"/>
          </p:nvPr>
        </p:nvSpPr>
        <p:spPr>
          <a:xfrm>
            <a:off x="838080" y="4098240"/>
            <a:ext cx="3385800" cy="2075040"/>
          </a:xfrm>
          <a:prstGeom prst="rect">
            <a:avLst/>
          </a:prstGeom>
        </p:spPr>
        <p:txBody>
          <a:bodyPr lIns="0" rIns="0" tIns="0" bIns="0">
            <a:normAutofit/>
          </a:bodyPr>
          <a:p>
            <a:endParaRPr b="0" lang="pt-BR" sz="2800" spc="-1" strike="noStrike">
              <a:solidFill>
                <a:srgbClr val="000000"/>
              </a:solidFill>
              <a:latin typeface="Calibri"/>
            </a:endParaRPr>
          </a:p>
        </p:txBody>
      </p:sp>
      <p:sp>
        <p:nvSpPr>
          <p:cNvPr id="39" name="PlaceHolder 6"/>
          <p:cNvSpPr>
            <a:spLocks noGrp="1"/>
          </p:cNvSpPr>
          <p:nvPr>
            <p:ph type="body"/>
          </p:nvPr>
        </p:nvSpPr>
        <p:spPr>
          <a:xfrm>
            <a:off x="4393440" y="4098240"/>
            <a:ext cx="3385800" cy="2075040"/>
          </a:xfrm>
          <a:prstGeom prst="rect">
            <a:avLst/>
          </a:prstGeom>
        </p:spPr>
        <p:txBody>
          <a:bodyPr lIns="0" rIns="0" tIns="0" bIns="0">
            <a:normAutofit/>
          </a:bodyPr>
          <a:p>
            <a:endParaRPr b="0" lang="pt-BR" sz="2800" spc="-1" strike="noStrike">
              <a:solidFill>
                <a:srgbClr val="000000"/>
              </a:solidFill>
              <a:latin typeface="Calibri"/>
            </a:endParaRPr>
          </a:p>
        </p:txBody>
      </p:sp>
      <p:sp>
        <p:nvSpPr>
          <p:cNvPr id="40" name="PlaceHolder 7"/>
          <p:cNvSpPr>
            <a:spLocks noGrp="1"/>
          </p:cNvSpPr>
          <p:nvPr>
            <p:ph type="body"/>
          </p:nvPr>
        </p:nvSpPr>
        <p:spPr>
          <a:xfrm>
            <a:off x="7949160" y="4098240"/>
            <a:ext cx="3385800" cy="2075040"/>
          </a:xfrm>
          <a:prstGeom prst="rect">
            <a:avLst/>
          </a:prstGeom>
        </p:spPr>
        <p:txBody>
          <a:bodyPr lIns="0" rIns="0" tIns="0" bIns="0">
            <a:normAutofit/>
          </a:bodyPr>
          <a:p>
            <a:endParaRPr b="0" lang="pt-BR" sz="2800" spc="-1" strike="noStrike">
              <a:solidFill>
                <a:srgbClr val="000000"/>
              </a:solidFill>
              <a:latin typeface="Calibri"/>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838080" y="365040"/>
            <a:ext cx="10515240" cy="1325160"/>
          </a:xfrm>
          <a:prstGeom prst="rect">
            <a:avLst/>
          </a:prstGeom>
        </p:spPr>
        <p:txBody>
          <a:bodyPr lIns="0" rIns="0" tIns="0" bIns="0" anchor="ctr">
            <a:noAutofit/>
          </a:bodyPr>
          <a:p>
            <a:endParaRPr b="0" lang="pt-BR" sz="1800" spc="-1" strike="noStrike">
              <a:solidFill>
                <a:srgbClr val="000000"/>
              </a:solidFill>
              <a:latin typeface="Calibri"/>
            </a:endParaRPr>
          </a:p>
        </p:txBody>
      </p:sp>
      <p:sp>
        <p:nvSpPr>
          <p:cNvPr id="47" name="PlaceHolder 2"/>
          <p:cNvSpPr>
            <a:spLocks noGrp="1"/>
          </p:cNvSpPr>
          <p:nvPr>
            <p:ph type="subTitle"/>
          </p:nvPr>
        </p:nvSpPr>
        <p:spPr>
          <a:xfrm>
            <a:off x="838080" y="1825560"/>
            <a:ext cx="10515240" cy="4350960"/>
          </a:xfrm>
          <a:prstGeom prst="rect">
            <a:avLst/>
          </a:prstGeom>
        </p:spPr>
        <p:txBody>
          <a:bodyPr lIns="0" rIns="0" tIns="0" bIns="0" anchor="ctr">
            <a:noAutofit/>
          </a:bodyPr>
          <a:p>
            <a:pPr algn="ctr"/>
            <a:endParaRPr b="0" lang="pt-PT"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838080" y="365040"/>
            <a:ext cx="10515240" cy="1325160"/>
          </a:xfrm>
          <a:prstGeom prst="rect">
            <a:avLst/>
          </a:prstGeom>
        </p:spPr>
        <p:txBody>
          <a:bodyPr lIns="0" rIns="0" tIns="0" bIns="0" anchor="ctr">
            <a:noAutofit/>
          </a:bodyPr>
          <a:p>
            <a:endParaRPr b="0" lang="pt-BR" sz="1800" spc="-1" strike="noStrike">
              <a:solidFill>
                <a:srgbClr val="000000"/>
              </a:solidFill>
              <a:latin typeface="Calibri"/>
            </a:endParaRPr>
          </a:p>
        </p:txBody>
      </p:sp>
      <p:sp>
        <p:nvSpPr>
          <p:cNvPr id="49" name="PlaceHolder 2"/>
          <p:cNvSpPr>
            <a:spLocks noGrp="1"/>
          </p:cNvSpPr>
          <p:nvPr>
            <p:ph type="body"/>
          </p:nvPr>
        </p:nvSpPr>
        <p:spPr>
          <a:xfrm>
            <a:off x="838080" y="1825560"/>
            <a:ext cx="10515240" cy="4350960"/>
          </a:xfrm>
          <a:prstGeom prst="rect">
            <a:avLst/>
          </a:prstGeom>
        </p:spPr>
        <p:txBody>
          <a:bodyPr lIns="0" rIns="0" tIns="0" bIns="0">
            <a:normAutofit/>
          </a:bodyPr>
          <a:p>
            <a:endParaRPr b="0" lang="pt-BR" sz="2800" spc="-1" strike="noStrike">
              <a:solidFill>
                <a:srgbClr val="000000"/>
              </a:solidFill>
              <a:latin typeface="Calibri"/>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838080" y="365040"/>
            <a:ext cx="10515240" cy="1325160"/>
          </a:xfrm>
          <a:prstGeom prst="rect">
            <a:avLst/>
          </a:prstGeom>
        </p:spPr>
        <p:txBody>
          <a:bodyPr lIns="0" rIns="0" tIns="0" bIns="0" anchor="ctr">
            <a:noAutofit/>
          </a:bodyPr>
          <a:p>
            <a:endParaRPr b="0" lang="pt-BR" sz="1800" spc="-1" strike="noStrike">
              <a:solidFill>
                <a:srgbClr val="000000"/>
              </a:solidFill>
              <a:latin typeface="Calibri"/>
            </a:endParaRPr>
          </a:p>
        </p:txBody>
      </p:sp>
      <p:sp>
        <p:nvSpPr>
          <p:cNvPr id="51" name="PlaceHolder 2"/>
          <p:cNvSpPr>
            <a:spLocks noGrp="1"/>
          </p:cNvSpPr>
          <p:nvPr>
            <p:ph type="body"/>
          </p:nvPr>
        </p:nvSpPr>
        <p:spPr>
          <a:xfrm>
            <a:off x="838080" y="1825560"/>
            <a:ext cx="5131080" cy="4350960"/>
          </a:xfrm>
          <a:prstGeom prst="rect">
            <a:avLst/>
          </a:prstGeom>
        </p:spPr>
        <p:txBody>
          <a:bodyPr lIns="0" rIns="0" tIns="0" bIns="0">
            <a:normAutofit/>
          </a:bodyPr>
          <a:p>
            <a:endParaRPr b="0" lang="pt-BR" sz="2800" spc="-1" strike="noStrike">
              <a:solidFill>
                <a:srgbClr val="000000"/>
              </a:solidFill>
              <a:latin typeface="Calibri"/>
            </a:endParaRPr>
          </a:p>
        </p:txBody>
      </p:sp>
      <p:sp>
        <p:nvSpPr>
          <p:cNvPr id="52" name="PlaceHolder 3"/>
          <p:cNvSpPr>
            <a:spLocks noGrp="1"/>
          </p:cNvSpPr>
          <p:nvPr>
            <p:ph type="body"/>
          </p:nvPr>
        </p:nvSpPr>
        <p:spPr>
          <a:xfrm>
            <a:off x="6226200" y="1825560"/>
            <a:ext cx="5131080" cy="4350960"/>
          </a:xfrm>
          <a:prstGeom prst="rect">
            <a:avLst/>
          </a:prstGeom>
        </p:spPr>
        <p:txBody>
          <a:bodyPr lIns="0" rIns="0" tIns="0" bIns="0">
            <a:normAutofit/>
          </a:bodyPr>
          <a:p>
            <a:endParaRPr b="0" lang="pt-BR" sz="2800" spc="-1" strike="noStrike">
              <a:solidFill>
                <a:srgbClr val="000000"/>
              </a:solidFill>
              <a:latin typeface="Calibri"/>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3" name="PlaceHolder 1"/>
          <p:cNvSpPr>
            <a:spLocks noGrp="1"/>
          </p:cNvSpPr>
          <p:nvPr>
            <p:ph type="title"/>
          </p:nvPr>
        </p:nvSpPr>
        <p:spPr>
          <a:xfrm>
            <a:off x="838080" y="365040"/>
            <a:ext cx="10515240" cy="1325160"/>
          </a:xfrm>
          <a:prstGeom prst="rect">
            <a:avLst/>
          </a:prstGeom>
        </p:spPr>
        <p:txBody>
          <a:bodyPr lIns="0" rIns="0" tIns="0" bIns="0" anchor="ctr">
            <a:noAutofit/>
          </a:bodyPr>
          <a:p>
            <a:endParaRPr b="0" lang="pt-BR" sz="1800" spc="-1" strike="noStrike">
              <a:solidFill>
                <a:srgbClr val="000000"/>
              </a:solidFill>
              <a:latin typeface="Calibri"/>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4" name="PlaceHolder 1"/>
          <p:cNvSpPr>
            <a:spLocks noGrp="1"/>
          </p:cNvSpPr>
          <p:nvPr>
            <p:ph type="subTitle"/>
          </p:nvPr>
        </p:nvSpPr>
        <p:spPr>
          <a:xfrm>
            <a:off x="838080" y="365040"/>
            <a:ext cx="10515240" cy="6144120"/>
          </a:xfrm>
          <a:prstGeom prst="rect">
            <a:avLst/>
          </a:prstGeom>
        </p:spPr>
        <p:txBody>
          <a:bodyPr lIns="0" rIns="0" tIns="0" bIns="0" anchor="ctr">
            <a:noAutofit/>
          </a:bodyPr>
          <a:p>
            <a:pPr algn="ctr"/>
            <a:endParaRPr b="0" lang="pt-PT"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838080" y="365040"/>
            <a:ext cx="10515240" cy="1325160"/>
          </a:xfrm>
          <a:prstGeom prst="rect">
            <a:avLst/>
          </a:prstGeom>
        </p:spPr>
        <p:txBody>
          <a:bodyPr lIns="0" rIns="0" tIns="0" bIns="0" anchor="ctr">
            <a:noAutofit/>
          </a:bodyPr>
          <a:p>
            <a:endParaRPr b="0" lang="pt-BR" sz="1800" spc="-1" strike="noStrike">
              <a:solidFill>
                <a:srgbClr val="000000"/>
              </a:solidFill>
              <a:latin typeface="Calibri"/>
            </a:endParaRPr>
          </a:p>
        </p:txBody>
      </p:sp>
      <p:sp>
        <p:nvSpPr>
          <p:cNvPr id="56" name="PlaceHolder 2"/>
          <p:cNvSpPr>
            <a:spLocks noGrp="1"/>
          </p:cNvSpPr>
          <p:nvPr>
            <p:ph type="body"/>
          </p:nvPr>
        </p:nvSpPr>
        <p:spPr>
          <a:xfrm>
            <a:off x="838080" y="1825560"/>
            <a:ext cx="5131080" cy="2075040"/>
          </a:xfrm>
          <a:prstGeom prst="rect">
            <a:avLst/>
          </a:prstGeom>
        </p:spPr>
        <p:txBody>
          <a:bodyPr lIns="0" rIns="0" tIns="0" bIns="0">
            <a:normAutofit/>
          </a:bodyPr>
          <a:p>
            <a:endParaRPr b="0" lang="pt-BR" sz="2800" spc="-1" strike="noStrike">
              <a:solidFill>
                <a:srgbClr val="000000"/>
              </a:solidFill>
              <a:latin typeface="Calibri"/>
            </a:endParaRPr>
          </a:p>
        </p:txBody>
      </p:sp>
      <p:sp>
        <p:nvSpPr>
          <p:cNvPr id="57" name="PlaceHolder 3"/>
          <p:cNvSpPr>
            <a:spLocks noGrp="1"/>
          </p:cNvSpPr>
          <p:nvPr>
            <p:ph type="body"/>
          </p:nvPr>
        </p:nvSpPr>
        <p:spPr>
          <a:xfrm>
            <a:off x="6226200" y="1825560"/>
            <a:ext cx="5131080" cy="4350960"/>
          </a:xfrm>
          <a:prstGeom prst="rect">
            <a:avLst/>
          </a:prstGeom>
        </p:spPr>
        <p:txBody>
          <a:bodyPr lIns="0" rIns="0" tIns="0" bIns="0">
            <a:normAutofit/>
          </a:bodyPr>
          <a:p>
            <a:endParaRPr b="0" lang="pt-BR" sz="2800" spc="-1" strike="noStrike">
              <a:solidFill>
                <a:srgbClr val="000000"/>
              </a:solidFill>
              <a:latin typeface="Calibri"/>
            </a:endParaRPr>
          </a:p>
        </p:txBody>
      </p:sp>
      <p:sp>
        <p:nvSpPr>
          <p:cNvPr id="58" name="PlaceHolder 4"/>
          <p:cNvSpPr>
            <a:spLocks noGrp="1"/>
          </p:cNvSpPr>
          <p:nvPr>
            <p:ph type="body"/>
          </p:nvPr>
        </p:nvSpPr>
        <p:spPr>
          <a:xfrm>
            <a:off x="838080" y="4098240"/>
            <a:ext cx="5131080" cy="2075040"/>
          </a:xfrm>
          <a:prstGeom prst="rect">
            <a:avLst/>
          </a:prstGeom>
        </p:spPr>
        <p:txBody>
          <a:bodyPr lIns="0" rIns="0" tIns="0" bIns="0">
            <a:normAutofit/>
          </a:bodyPr>
          <a:p>
            <a:endParaRPr b="0" lang="pt-BR" sz="2800" spc="-1" strike="noStrike">
              <a:solidFill>
                <a:srgbClr val="000000"/>
              </a:solidFill>
              <a:latin typeface="Calibri"/>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838080" y="365040"/>
            <a:ext cx="10515240" cy="1325160"/>
          </a:xfrm>
          <a:prstGeom prst="rect">
            <a:avLst/>
          </a:prstGeom>
        </p:spPr>
        <p:txBody>
          <a:bodyPr lIns="0" rIns="0" tIns="0" bIns="0" anchor="ctr">
            <a:noAutofit/>
          </a:bodyPr>
          <a:p>
            <a:endParaRPr b="0" lang="pt-BR" sz="1800" spc="-1" strike="noStrike">
              <a:solidFill>
                <a:srgbClr val="000000"/>
              </a:solidFill>
              <a:latin typeface="Calibri"/>
            </a:endParaRPr>
          </a:p>
        </p:txBody>
      </p:sp>
      <p:sp>
        <p:nvSpPr>
          <p:cNvPr id="6" name="PlaceHolder 2"/>
          <p:cNvSpPr>
            <a:spLocks noGrp="1"/>
          </p:cNvSpPr>
          <p:nvPr>
            <p:ph type="subTitle"/>
          </p:nvPr>
        </p:nvSpPr>
        <p:spPr>
          <a:xfrm>
            <a:off x="838080" y="1825560"/>
            <a:ext cx="10515240" cy="4350960"/>
          </a:xfrm>
          <a:prstGeom prst="rect">
            <a:avLst/>
          </a:prstGeom>
        </p:spPr>
        <p:txBody>
          <a:bodyPr lIns="0" rIns="0" tIns="0" bIns="0" anchor="ctr">
            <a:noAutofit/>
          </a:bodyPr>
          <a:p>
            <a:pPr algn="ctr"/>
            <a:endParaRPr b="0" lang="pt-PT"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838080" y="365040"/>
            <a:ext cx="10515240" cy="1325160"/>
          </a:xfrm>
          <a:prstGeom prst="rect">
            <a:avLst/>
          </a:prstGeom>
        </p:spPr>
        <p:txBody>
          <a:bodyPr lIns="0" rIns="0" tIns="0" bIns="0" anchor="ctr">
            <a:noAutofit/>
          </a:bodyPr>
          <a:p>
            <a:endParaRPr b="0" lang="pt-BR" sz="1800" spc="-1" strike="noStrike">
              <a:solidFill>
                <a:srgbClr val="000000"/>
              </a:solidFill>
              <a:latin typeface="Calibri"/>
            </a:endParaRPr>
          </a:p>
        </p:txBody>
      </p:sp>
      <p:sp>
        <p:nvSpPr>
          <p:cNvPr id="60" name="PlaceHolder 2"/>
          <p:cNvSpPr>
            <a:spLocks noGrp="1"/>
          </p:cNvSpPr>
          <p:nvPr>
            <p:ph type="body"/>
          </p:nvPr>
        </p:nvSpPr>
        <p:spPr>
          <a:xfrm>
            <a:off x="838080" y="1825560"/>
            <a:ext cx="5131080" cy="4350960"/>
          </a:xfrm>
          <a:prstGeom prst="rect">
            <a:avLst/>
          </a:prstGeom>
        </p:spPr>
        <p:txBody>
          <a:bodyPr lIns="0" rIns="0" tIns="0" bIns="0">
            <a:normAutofit/>
          </a:bodyPr>
          <a:p>
            <a:endParaRPr b="0" lang="pt-BR" sz="2800" spc="-1" strike="noStrike">
              <a:solidFill>
                <a:srgbClr val="000000"/>
              </a:solidFill>
              <a:latin typeface="Calibri"/>
            </a:endParaRPr>
          </a:p>
        </p:txBody>
      </p:sp>
      <p:sp>
        <p:nvSpPr>
          <p:cNvPr id="61" name="PlaceHolder 3"/>
          <p:cNvSpPr>
            <a:spLocks noGrp="1"/>
          </p:cNvSpPr>
          <p:nvPr>
            <p:ph type="body"/>
          </p:nvPr>
        </p:nvSpPr>
        <p:spPr>
          <a:xfrm>
            <a:off x="6226200" y="1825560"/>
            <a:ext cx="5131080" cy="2075040"/>
          </a:xfrm>
          <a:prstGeom prst="rect">
            <a:avLst/>
          </a:prstGeom>
        </p:spPr>
        <p:txBody>
          <a:bodyPr lIns="0" rIns="0" tIns="0" bIns="0">
            <a:normAutofit/>
          </a:bodyPr>
          <a:p>
            <a:endParaRPr b="0" lang="pt-BR" sz="2800" spc="-1" strike="noStrike">
              <a:solidFill>
                <a:srgbClr val="000000"/>
              </a:solidFill>
              <a:latin typeface="Calibri"/>
            </a:endParaRPr>
          </a:p>
        </p:txBody>
      </p:sp>
      <p:sp>
        <p:nvSpPr>
          <p:cNvPr id="62" name="PlaceHolder 4"/>
          <p:cNvSpPr>
            <a:spLocks noGrp="1"/>
          </p:cNvSpPr>
          <p:nvPr>
            <p:ph type="body"/>
          </p:nvPr>
        </p:nvSpPr>
        <p:spPr>
          <a:xfrm>
            <a:off x="6226200" y="4098240"/>
            <a:ext cx="5131080" cy="2075040"/>
          </a:xfrm>
          <a:prstGeom prst="rect">
            <a:avLst/>
          </a:prstGeom>
        </p:spPr>
        <p:txBody>
          <a:bodyPr lIns="0" rIns="0" tIns="0" bIns="0">
            <a:normAutofit/>
          </a:bodyPr>
          <a:p>
            <a:endParaRPr b="0" lang="pt-BR" sz="2800" spc="-1" strike="noStrike">
              <a:solidFill>
                <a:srgbClr val="000000"/>
              </a:solidFill>
              <a:latin typeface="Calibri"/>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838080" y="365040"/>
            <a:ext cx="10515240" cy="1325160"/>
          </a:xfrm>
          <a:prstGeom prst="rect">
            <a:avLst/>
          </a:prstGeom>
        </p:spPr>
        <p:txBody>
          <a:bodyPr lIns="0" rIns="0" tIns="0" bIns="0" anchor="ctr">
            <a:noAutofit/>
          </a:bodyPr>
          <a:p>
            <a:endParaRPr b="0" lang="pt-BR" sz="1800" spc="-1" strike="noStrike">
              <a:solidFill>
                <a:srgbClr val="000000"/>
              </a:solidFill>
              <a:latin typeface="Calibri"/>
            </a:endParaRPr>
          </a:p>
        </p:txBody>
      </p:sp>
      <p:sp>
        <p:nvSpPr>
          <p:cNvPr id="64" name="PlaceHolder 2"/>
          <p:cNvSpPr>
            <a:spLocks noGrp="1"/>
          </p:cNvSpPr>
          <p:nvPr>
            <p:ph type="body"/>
          </p:nvPr>
        </p:nvSpPr>
        <p:spPr>
          <a:xfrm>
            <a:off x="838080" y="1825560"/>
            <a:ext cx="5131080" cy="2075040"/>
          </a:xfrm>
          <a:prstGeom prst="rect">
            <a:avLst/>
          </a:prstGeom>
        </p:spPr>
        <p:txBody>
          <a:bodyPr lIns="0" rIns="0" tIns="0" bIns="0">
            <a:normAutofit/>
          </a:bodyPr>
          <a:p>
            <a:endParaRPr b="0" lang="pt-BR" sz="2800" spc="-1" strike="noStrike">
              <a:solidFill>
                <a:srgbClr val="000000"/>
              </a:solidFill>
              <a:latin typeface="Calibri"/>
            </a:endParaRPr>
          </a:p>
        </p:txBody>
      </p:sp>
      <p:sp>
        <p:nvSpPr>
          <p:cNvPr id="65" name="PlaceHolder 3"/>
          <p:cNvSpPr>
            <a:spLocks noGrp="1"/>
          </p:cNvSpPr>
          <p:nvPr>
            <p:ph type="body"/>
          </p:nvPr>
        </p:nvSpPr>
        <p:spPr>
          <a:xfrm>
            <a:off x="6226200" y="1825560"/>
            <a:ext cx="5131080" cy="2075040"/>
          </a:xfrm>
          <a:prstGeom prst="rect">
            <a:avLst/>
          </a:prstGeom>
        </p:spPr>
        <p:txBody>
          <a:bodyPr lIns="0" rIns="0" tIns="0" bIns="0">
            <a:normAutofit/>
          </a:bodyPr>
          <a:p>
            <a:endParaRPr b="0" lang="pt-BR" sz="2800" spc="-1" strike="noStrike">
              <a:solidFill>
                <a:srgbClr val="000000"/>
              </a:solidFill>
              <a:latin typeface="Calibri"/>
            </a:endParaRPr>
          </a:p>
        </p:txBody>
      </p:sp>
      <p:sp>
        <p:nvSpPr>
          <p:cNvPr id="66" name="PlaceHolder 4"/>
          <p:cNvSpPr>
            <a:spLocks noGrp="1"/>
          </p:cNvSpPr>
          <p:nvPr>
            <p:ph type="body"/>
          </p:nvPr>
        </p:nvSpPr>
        <p:spPr>
          <a:xfrm>
            <a:off x="838080" y="4098240"/>
            <a:ext cx="10515240" cy="2075040"/>
          </a:xfrm>
          <a:prstGeom prst="rect">
            <a:avLst/>
          </a:prstGeom>
        </p:spPr>
        <p:txBody>
          <a:bodyPr lIns="0" rIns="0" tIns="0" bIns="0">
            <a:normAutofit/>
          </a:bodyPr>
          <a:p>
            <a:endParaRPr b="0" lang="pt-BR" sz="2800" spc="-1" strike="noStrike">
              <a:solidFill>
                <a:srgbClr val="000000"/>
              </a:solidFill>
              <a:latin typeface="Calibri"/>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838080" y="365040"/>
            <a:ext cx="10515240" cy="1325160"/>
          </a:xfrm>
          <a:prstGeom prst="rect">
            <a:avLst/>
          </a:prstGeom>
        </p:spPr>
        <p:txBody>
          <a:bodyPr lIns="0" rIns="0" tIns="0" bIns="0" anchor="ctr">
            <a:noAutofit/>
          </a:bodyPr>
          <a:p>
            <a:endParaRPr b="0" lang="pt-BR" sz="1800" spc="-1" strike="noStrike">
              <a:solidFill>
                <a:srgbClr val="000000"/>
              </a:solidFill>
              <a:latin typeface="Calibri"/>
            </a:endParaRPr>
          </a:p>
        </p:txBody>
      </p:sp>
      <p:sp>
        <p:nvSpPr>
          <p:cNvPr id="68" name="PlaceHolder 2"/>
          <p:cNvSpPr>
            <a:spLocks noGrp="1"/>
          </p:cNvSpPr>
          <p:nvPr>
            <p:ph type="body"/>
          </p:nvPr>
        </p:nvSpPr>
        <p:spPr>
          <a:xfrm>
            <a:off x="838080" y="1825560"/>
            <a:ext cx="10515240" cy="2075040"/>
          </a:xfrm>
          <a:prstGeom prst="rect">
            <a:avLst/>
          </a:prstGeom>
        </p:spPr>
        <p:txBody>
          <a:bodyPr lIns="0" rIns="0" tIns="0" bIns="0">
            <a:normAutofit/>
          </a:bodyPr>
          <a:p>
            <a:endParaRPr b="0" lang="pt-BR" sz="2800" spc="-1" strike="noStrike">
              <a:solidFill>
                <a:srgbClr val="000000"/>
              </a:solidFill>
              <a:latin typeface="Calibri"/>
            </a:endParaRPr>
          </a:p>
        </p:txBody>
      </p:sp>
      <p:sp>
        <p:nvSpPr>
          <p:cNvPr id="69" name="PlaceHolder 3"/>
          <p:cNvSpPr>
            <a:spLocks noGrp="1"/>
          </p:cNvSpPr>
          <p:nvPr>
            <p:ph type="body"/>
          </p:nvPr>
        </p:nvSpPr>
        <p:spPr>
          <a:xfrm>
            <a:off x="838080" y="4098240"/>
            <a:ext cx="10515240" cy="2075040"/>
          </a:xfrm>
          <a:prstGeom prst="rect">
            <a:avLst/>
          </a:prstGeom>
        </p:spPr>
        <p:txBody>
          <a:bodyPr lIns="0" rIns="0" tIns="0" bIns="0">
            <a:normAutofit/>
          </a:bodyPr>
          <a:p>
            <a:endParaRPr b="0" lang="pt-BR" sz="2800" spc="-1" strike="noStrike">
              <a:solidFill>
                <a:srgbClr val="000000"/>
              </a:solidFill>
              <a:latin typeface="Calibri"/>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838080" y="365040"/>
            <a:ext cx="10515240" cy="1325160"/>
          </a:xfrm>
          <a:prstGeom prst="rect">
            <a:avLst/>
          </a:prstGeom>
        </p:spPr>
        <p:txBody>
          <a:bodyPr lIns="0" rIns="0" tIns="0" bIns="0" anchor="ctr">
            <a:noAutofit/>
          </a:bodyPr>
          <a:p>
            <a:endParaRPr b="0" lang="pt-BR" sz="1800" spc="-1" strike="noStrike">
              <a:solidFill>
                <a:srgbClr val="000000"/>
              </a:solidFill>
              <a:latin typeface="Calibri"/>
            </a:endParaRPr>
          </a:p>
        </p:txBody>
      </p:sp>
      <p:sp>
        <p:nvSpPr>
          <p:cNvPr id="71" name="PlaceHolder 2"/>
          <p:cNvSpPr>
            <a:spLocks noGrp="1"/>
          </p:cNvSpPr>
          <p:nvPr>
            <p:ph type="body"/>
          </p:nvPr>
        </p:nvSpPr>
        <p:spPr>
          <a:xfrm>
            <a:off x="838080" y="1825560"/>
            <a:ext cx="5131080" cy="2075040"/>
          </a:xfrm>
          <a:prstGeom prst="rect">
            <a:avLst/>
          </a:prstGeom>
        </p:spPr>
        <p:txBody>
          <a:bodyPr lIns="0" rIns="0" tIns="0" bIns="0">
            <a:normAutofit/>
          </a:bodyPr>
          <a:p>
            <a:endParaRPr b="0" lang="pt-BR" sz="2800" spc="-1" strike="noStrike">
              <a:solidFill>
                <a:srgbClr val="000000"/>
              </a:solidFill>
              <a:latin typeface="Calibri"/>
            </a:endParaRPr>
          </a:p>
        </p:txBody>
      </p:sp>
      <p:sp>
        <p:nvSpPr>
          <p:cNvPr id="72" name="PlaceHolder 3"/>
          <p:cNvSpPr>
            <a:spLocks noGrp="1"/>
          </p:cNvSpPr>
          <p:nvPr>
            <p:ph type="body"/>
          </p:nvPr>
        </p:nvSpPr>
        <p:spPr>
          <a:xfrm>
            <a:off x="6226200" y="1825560"/>
            <a:ext cx="5131080" cy="2075040"/>
          </a:xfrm>
          <a:prstGeom prst="rect">
            <a:avLst/>
          </a:prstGeom>
        </p:spPr>
        <p:txBody>
          <a:bodyPr lIns="0" rIns="0" tIns="0" bIns="0">
            <a:normAutofit/>
          </a:bodyPr>
          <a:p>
            <a:endParaRPr b="0" lang="pt-BR" sz="2800" spc="-1" strike="noStrike">
              <a:solidFill>
                <a:srgbClr val="000000"/>
              </a:solidFill>
              <a:latin typeface="Calibri"/>
            </a:endParaRPr>
          </a:p>
        </p:txBody>
      </p:sp>
      <p:sp>
        <p:nvSpPr>
          <p:cNvPr id="73" name="PlaceHolder 4"/>
          <p:cNvSpPr>
            <a:spLocks noGrp="1"/>
          </p:cNvSpPr>
          <p:nvPr>
            <p:ph type="body"/>
          </p:nvPr>
        </p:nvSpPr>
        <p:spPr>
          <a:xfrm>
            <a:off x="838080" y="4098240"/>
            <a:ext cx="5131080" cy="2075040"/>
          </a:xfrm>
          <a:prstGeom prst="rect">
            <a:avLst/>
          </a:prstGeom>
        </p:spPr>
        <p:txBody>
          <a:bodyPr lIns="0" rIns="0" tIns="0" bIns="0">
            <a:normAutofit/>
          </a:bodyPr>
          <a:p>
            <a:endParaRPr b="0" lang="pt-BR" sz="2800" spc="-1" strike="noStrike">
              <a:solidFill>
                <a:srgbClr val="000000"/>
              </a:solidFill>
              <a:latin typeface="Calibri"/>
            </a:endParaRPr>
          </a:p>
        </p:txBody>
      </p:sp>
      <p:sp>
        <p:nvSpPr>
          <p:cNvPr id="74" name="PlaceHolder 5"/>
          <p:cNvSpPr>
            <a:spLocks noGrp="1"/>
          </p:cNvSpPr>
          <p:nvPr>
            <p:ph type="body"/>
          </p:nvPr>
        </p:nvSpPr>
        <p:spPr>
          <a:xfrm>
            <a:off x="6226200" y="4098240"/>
            <a:ext cx="5131080" cy="2075040"/>
          </a:xfrm>
          <a:prstGeom prst="rect">
            <a:avLst/>
          </a:prstGeom>
        </p:spPr>
        <p:txBody>
          <a:bodyPr lIns="0" rIns="0" tIns="0" bIns="0">
            <a:normAutofit/>
          </a:bodyPr>
          <a:p>
            <a:endParaRPr b="0" lang="pt-BR" sz="2800" spc="-1" strike="noStrike">
              <a:solidFill>
                <a:srgbClr val="000000"/>
              </a:solidFill>
              <a:latin typeface="Calibri"/>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838080" y="365040"/>
            <a:ext cx="10515240" cy="1325160"/>
          </a:xfrm>
          <a:prstGeom prst="rect">
            <a:avLst/>
          </a:prstGeom>
        </p:spPr>
        <p:txBody>
          <a:bodyPr lIns="0" rIns="0" tIns="0" bIns="0" anchor="ctr">
            <a:noAutofit/>
          </a:bodyPr>
          <a:p>
            <a:endParaRPr b="0" lang="pt-BR" sz="1800" spc="-1" strike="noStrike">
              <a:solidFill>
                <a:srgbClr val="000000"/>
              </a:solidFill>
              <a:latin typeface="Calibri"/>
            </a:endParaRPr>
          </a:p>
        </p:txBody>
      </p:sp>
      <p:sp>
        <p:nvSpPr>
          <p:cNvPr id="76" name="PlaceHolder 2"/>
          <p:cNvSpPr>
            <a:spLocks noGrp="1"/>
          </p:cNvSpPr>
          <p:nvPr>
            <p:ph type="body"/>
          </p:nvPr>
        </p:nvSpPr>
        <p:spPr>
          <a:xfrm>
            <a:off x="838080" y="1825560"/>
            <a:ext cx="3385800" cy="2075040"/>
          </a:xfrm>
          <a:prstGeom prst="rect">
            <a:avLst/>
          </a:prstGeom>
        </p:spPr>
        <p:txBody>
          <a:bodyPr lIns="0" rIns="0" tIns="0" bIns="0">
            <a:normAutofit/>
          </a:bodyPr>
          <a:p>
            <a:endParaRPr b="0" lang="pt-BR" sz="2800" spc="-1" strike="noStrike">
              <a:solidFill>
                <a:srgbClr val="000000"/>
              </a:solidFill>
              <a:latin typeface="Calibri"/>
            </a:endParaRPr>
          </a:p>
        </p:txBody>
      </p:sp>
      <p:sp>
        <p:nvSpPr>
          <p:cNvPr id="77" name="PlaceHolder 3"/>
          <p:cNvSpPr>
            <a:spLocks noGrp="1"/>
          </p:cNvSpPr>
          <p:nvPr>
            <p:ph type="body"/>
          </p:nvPr>
        </p:nvSpPr>
        <p:spPr>
          <a:xfrm>
            <a:off x="4393440" y="1825560"/>
            <a:ext cx="3385800" cy="2075040"/>
          </a:xfrm>
          <a:prstGeom prst="rect">
            <a:avLst/>
          </a:prstGeom>
        </p:spPr>
        <p:txBody>
          <a:bodyPr lIns="0" rIns="0" tIns="0" bIns="0">
            <a:normAutofit/>
          </a:bodyPr>
          <a:p>
            <a:endParaRPr b="0" lang="pt-BR" sz="2800" spc="-1" strike="noStrike">
              <a:solidFill>
                <a:srgbClr val="000000"/>
              </a:solidFill>
              <a:latin typeface="Calibri"/>
            </a:endParaRPr>
          </a:p>
        </p:txBody>
      </p:sp>
      <p:sp>
        <p:nvSpPr>
          <p:cNvPr id="78" name="PlaceHolder 4"/>
          <p:cNvSpPr>
            <a:spLocks noGrp="1"/>
          </p:cNvSpPr>
          <p:nvPr>
            <p:ph type="body"/>
          </p:nvPr>
        </p:nvSpPr>
        <p:spPr>
          <a:xfrm>
            <a:off x="7949160" y="1825560"/>
            <a:ext cx="3385800" cy="2075040"/>
          </a:xfrm>
          <a:prstGeom prst="rect">
            <a:avLst/>
          </a:prstGeom>
        </p:spPr>
        <p:txBody>
          <a:bodyPr lIns="0" rIns="0" tIns="0" bIns="0">
            <a:normAutofit/>
          </a:bodyPr>
          <a:p>
            <a:endParaRPr b="0" lang="pt-BR" sz="2800" spc="-1" strike="noStrike">
              <a:solidFill>
                <a:srgbClr val="000000"/>
              </a:solidFill>
              <a:latin typeface="Calibri"/>
            </a:endParaRPr>
          </a:p>
        </p:txBody>
      </p:sp>
      <p:sp>
        <p:nvSpPr>
          <p:cNvPr id="79" name="PlaceHolder 5"/>
          <p:cNvSpPr>
            <a:spLocks noGrp="1"/>
          </p:cNvSpPr>
          <p:nvPr>
            <p:ph type="body"/>
          </p:nvPr>
        </p:nvSpPr>
        <p:spPr>
          <a:xfrm>
            <a:off x="838080" y="4098240"/>
            <a:ext cx="3385800" cy="2075040"/>
          </a:xfrm>
          <a:prstGeom prst="rect">
            <a:avLst/>
          </a:prstGeom>
        </p:spPr>
        <p:txBody>
          <a:bodyPr lIns="0" rIns="0" tIns="0" bIns="0">
            <a:normAutofit/>
          </a:bodyPr>
          <a:p>
            <a:endParaRPr b="0" lang="pt-BR" sz="2800" spc="-1" strike="noStrike">
              <a:solidFill>
                <a:srgbClr val="000000"/>
              </a:solidFill>
              <a:latin typeface="Calibri"/>
            </a:endParaRPr>
          </a:p>
        </p:txBody>
      </p:sp>
      <p:sp>
        <p:nvSpPr>
          <p:cNvPr id="80" name="PlaceHolder 6"/>
          <p:cNvSpPr>
            <a:spLocks noGrp="1"/>
          </p:cNvSpPr>
          <p:nvPr>
            <p:ph type="body"/>
          </p:nvPr>
        </p:nvSpPr>
        <p:spPr>
          <a:xfrm>
            <a:off x="4393440" y="4098240"/>
            <a:ext cx="3385800" cy="2075040"/>
          </a:xfrm>
          <a:prstGeom prst="rect">
            <a:avLst/>
          </a:prstGeom>
        </p:spPr>
        <p:txBody>
          <a:bodyPr lIns="0" rIns="0" tIns="0" bIns="0">
            <a:normAutofit/>
          </a:bodyPr>
          <a:p>
            <a:endParaRPr b="0" lang="pt-BR" sz="2800" spc="-1" strike="noStrike">
              <a:solidFill>
                <a:srgbClr val="000000"/>
              </a:solidFill>
              <a:latin typeface="Calibri"/>
            </a:endParaRPr>
          </a:p>
        </p:txBody>
      </p:sp>
      <p:sp>
        <p:nvSpPr>
          <p:cNvPr id="81" name="PlaceHolder 7"/>
          <p:cNvSpPr>
            <a:spLocks noGrp="1"/>
          </p:cNvSpPr>
          <p:nvPr>
            <p:ph type="body"/>
          </p:nvPr>
        </p:nvSpPr>
        <p:spPr>
          <a:xfrm>
            <a:off x="7949160" y="4098240"/>
            <a:ext cx="3385800" cy="2075040"/>
          </a:xfrm>
          <a:prstGeom prst="rect">
            <a:avLst/>
          </a:prstGeom>
        </p:spPr>
        <p:txBody>
          <a:bodyPr lIns="0" rIns="0" tIns="0" bIns="0">
            <a:normAutofit/>
          </a:bodyPr>
          <a:p>
            <a:endParaRPr b="0" lang="pt-BR" sz="2800" spc="-1" strike="noStrike">
              <a:solidFill>
                <a:srgbClr val="000000"/>
              </a:solidFill>
              <a:latin typeface="Calibri"/>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838080" y="365040"/>
            <a:ext cx="10515240" cy="1325160"/>
          </a:xfrm>
          <a:prstGeom prst="rect">
            <a:avLst/>
          </a:prstGeom>
        </p:spPr>
        <p:txBody>
          <a:bodyPr lIns="0" rIns="0" tIns="0" bIns="0" anchor="ctr">
            <a:noAutofit/>
          </a:bodyPr>
          <a:p>
            <a:endParaRPr b="0" lang="pt-BR" sz="1800" spc="-1" strike="noStrike">
              <a:solidFill>
                <a:srgbClr val="000000"/>
              </a:solidFill>
              <a:latin typeface="Calibri"/>
            </a:endParaRPr>
          </a:p>
        </p:txBody>
      </p:sp>
      <p:sp>
        <p:nvSpPr>
          <p:cNvPr id="8" name="PlaceHolder 2"/>
          <p:cNvSpPr>
            <a:spLocks noGrp="1"/>
          </p:cNvSpPr>
          <p:nvPr>
            <p:ph type="body"/>
          </p:nvPr>
        </p:nvSpPr>
        <p:spPr>
          <a:xfrm>
            <a:off x="838080" y="1825560"/>
            <a:ext cx="10515240" cy="4350960"/>
          </a:xfrm>
          <a:prstGeom prst="rect">
            <a:avLst/>
          </a:prstGeom>
        </p:spPr>
        <p:txBody>
          <a:bodyPr lIns="0" rIns="0" tIns="0" bIns="0">
            <a:normAutofit/>
          </a:bodyPr>
          <a:p>
            <a:endParaRPr b="0" lang="pt-BR" sz="2800" spc="-1" strike="noStrike">
              <a:solidFill>
                <a:srgbClr val="000000"/>
              </a:solidFill>
              <a:latin typeface="Calibri"/>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838080" y="365040"/>
            <a:ext cx="10515240" cy="1325160"/>
          </a:xfrm>
          <a:prstGeom prst="rect">
            <a:avLst/>
          </a:prstGeom>
        </p:spPr>
        <p:txBody>
          <a:bodyPr lIns="0" rIns="0" tIns="0" bIns="0" anchor="ctr">
            <a:noAutofit/>
          </a:bodyPr>
          <a:p>
            <a:endParaRPr b="0" lang="pt-BR" sz="1800" spc="-1" strike="noStrike">
              <a:solidFill>
                <a:srgbClr val="000000"/>
              </a:solidFill>
              <a:latin typeface="Calibri"/>
            </a:endParaRPr>
          </a:p>
        </p:txBody>
      </p:sp>
      <p:sp>
        <p:nvSpPr>
          <p:cNvPr id="10" name="PlaceHolder 2"/>
          <p:cNvSpPr>
            <a:spLocks noGrp="1"/>
          </p:cNvSpPr>
          <p:nvPr>
            <p:ph type="body"/>
          </p:nvPr>
        </p:nvSpPr>
        <p:spPr>
          <a:xfrm>
            <a:off x="838080" y="1825560"/>
            <a:ext cx="5131080" cy="4350960"/>
          </a:xfrm>
          <a:prstGeom prst="rect">
            <a:avLst/>
          </a:prstGeom>
        </p:spPr>
        <p:txBody>
          <a:bodyPr lIns="0" rIns="0" tIns="0" bIns="0">
            <a:normAutofit/>
          </a:bodyPr>
          <a:p>
            <a:endParaRPr b="0" lang="pt-BR" sz="2800" spc="-1" strike="noStrike">
              <a:solidFill>
                <a:srgbClr val="000000"/>
              </a:solidFill>
              <a:latin typeface="Calibri"/>
            </a:endParaRPr>
          </a:p>
        </p:txBody>
      </p:sp>
      <p:sp>
        <p:nvSpPr>
          <p:cNvPr id="11" name="PlaceHolder 3"/>
          <p:cNvSpPr>
            <a:spLocks noGrp="1"/>
          </p:cNvSpPr>
          <p:nvPr>
            <p:ph type="body"/>
          </p:nvPr>
        </p:nvSpPr>
        <p:spPr>
          <a:xfrm>
            <a:off x="6226200" y="1825560"/>
            <a:ext cx="5131080" cy="4350960"/>
          </a:xfrm>
          <a:prstGeom prst="rect">
            <a:avLst/>
          </a:prstGeom>
        </p:spPr>
        <p:txBody>
          <a:bodyPr lIns="0" rIns="0" tIns="0" bIns="0">
            <a:normAutofit/>
          </a:bodyPr>
          <a:p>
            <a:endParaRPr b="0" lang="pt-BR" sz="2800" spc="-1" strike="noStrike">
              <a:solidFill>
                <a:srgbClr val="000000"/>
              </a:solidFill>
              <a:latin typeface="Calibri"/>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838080" y="365040"/>
            <a:ext cx="10515240" cy="1325160"/>
          </a:xfrm>
          <a:prstGeom prst="rect">
            <a:avLst/>
          </a:prstGeom>
        </p:spPr>
        <p:txBody>
          <a:bodyPr lIns="0" rIns="0" tIns="0" bIns="0" anchor="ctr">
            <a:noAutofit/>
          </a:bodyPr>
          <a:p>
            <a:endParaRPr b="0" lang="pt-BR" sz="1800" spc="-1" strike="noStrike">
              <a:solidFill>
                <a:srgbClr val="000000"/>
              </a:solidFill>
              <a:latin typeface="Calibri"/>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838080" y="365040"/>
            <a:ext cx="10515240" cy="6144120"/>
          </a:xfrm>
          <a:prstGeom prst="rect">
            <a:avLst/>
          </a:prstGeom>
        </p:spPr>
        <p:txBody>
          <a:bodyPr lIns="0" rIns="0" tIns="0" bIns="0" anchor="ctr">
            <a:noAutofit/>
          </a:bodyPr>
          <a:p>
            <a:pPr algn="ctr"/>
            <a:endParaRPr b="0" lang="pt-PT"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838080" y="365040"/>
            <a:ext cx="10515240" cy="1325160"/>
          </a:xfrm>
          <a:prstGeom prst="rect">
            <a:avLst/>
          </a:prstGeom>
        </p:spPr>
        <p:txBody>
          <a:bodyPr lIns="0" rIns="0" tIns="0" bIns="0" anchor="ctr">
            <a:noAutofit/>
          </a:bodyPr>
          <a:p>
            <a:endParaRPr b="0" lang="pt-BR" sz="1800" spc="-1" strike="noStrike">
              <a:solidFill>
                <a:srgbClr val="000000"/>
              </a:solidFill>
              <a:latin typeface="Calibri"/>
            </a:endParaRPr>
          </a:p>
        </p:txBody>
      </p:sp>
      <p:sp>
        <p:nvSpPr>
          <p:cNvPr id="15" name="PlaceHolder 2"/>
          <p:cNvSpPr>
            <a:spLocks noGrp="1"/>
          </p:cNvSpPr>
          <p:nvPr>
            <p:ph type="body"/>
          </p:nvPr>
        </p:nvSpPr>
        <p:spPr>
          <a:xfrm>
            <a:off x="838080" y="1825560"/>
            <a:ext cx="5131080" cy="2075040"/>
          </a:xfrm>
          <a:prstGeom prst="rect">
            <a:avLst/>
          </a:prstGeom>
        </p:spPr>
        <p:txBody>
          <a:bodyPr lIns="0" rIns="0" tIns="0" bIns="0">
            <a:normAutofit/>
          </a:bodyPr>
          <a:p>
            <a:endParaRPr b="0" lang="pt-BR" sz="2800" spc="-1" strike="noStrike">
              <a:solidFill>
                <a:srgbClr val="000000"/>
              </a:solidFill>
              <a:latin typeface="Calibri"/>
            </a:endParaRPr>
          </a:p>
        </p:txBody>
      </p:sp>
      <p:sp>
        <p:nvSpPr>
          <p:cNvPr id="16" name="PlaceHolder 3"/>
          <p:cNvSpPr>
            <a:spLocks noGrp="1"/>
          </p:cNvSpPr>
          <p:nvPr>
            <p:ph type="body"/>
          </p:nvPr>
        </p:nvSpPr>
        <p:spPr>
          <a:xfrm>
            <a:off x="6226200" y="1825560"/>
            <a:ext cx="5131080" cy="4350960"/>
          </a:xfrm>
          <a:prstGeom prst="rect">
            <a:avLst/>
          </a:prstGeom>
        </p:spPr>
        <p:txBody>
          <a:bodyPr lIns="0" rIns="0" tIns="0" bIns="0">
            <a:normAutofit/>
          </a:bodyPr>
          <a:p>
            <a:endParaRPr b="0" lang="pt-BR" sz="2800" spc="-1" strike="noStrike">
              <a:solidFill>
                <a:srgbClr val="000000"/>
              </a:solidFill>
              <a:latin typeface="Calibri"/>
            </a:endParaRPr>
          </a:p>
        </p:txBody>
      </p:sp>
      <p:sp>
        <p:nvSpPr>
          <p:cNvPr id="17" name="PlaceHolder 4"/>
          <p:cNvSpPr>
            <a:spLocks noGrp="1"/>
          </p:cNvSpPr>
          <p:nvPr>
            <p:ph type="body"/>
          </p:nvPr>
        </p:nvSpPr>
        <p:spPr>
          <a:xfrm>
            <a:off x="838080" y="4098240"/>
            <a:ext cx="5131080" cy="2075040"/>
          </a:xfrm>
          <a:prstGeom prst="rect">
            <a:avLst/>
          </a:prstGeom>
        </p:spPr>
        <p:txBody>
          <a:bodyPr lIns="0" rIns="0" tIns="0" bIns="0">
            <a:normAutofit/>
          </a:bodyPr>
          <a:p>
            <a:endParaRPr b="0" lang="pt-BR" sz="2800" spc="-1" strike="noStrike">
              <a:solidFill>
                <a:srgbClr val="000000"/>
              </a:solidFill>
              <a:latin typeface="Calibri"/>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838080" y="365040"/>
            <a:ext cx="10515240" cy="1325160"/>
          </a:xfrm>
          <a:prstGeom prst="rect">
            <a:avLst/>
          </a:prstGeom>
        </p:spPr>
        <p:txBody>
          <a:bodyPr lIns="0" rIns="0" tIns="0" bIns="0" anchor="ctr">
            <a:noAutofit/>
          </a:bodyPr>
          <a:p>
            <a:endParaRPr b="0" lang="pt-BR" sz="1800" spc="-1" strike="noStrike">
              <a:solidFill>
                <a:srgbClr val="000000"/>
              </a:solidFill>
              <a:latin typeface="Calibri"/>
            </a:endParaRPr>
          </a:p>
        </p:txBody>
      </p:sp>
      <p:sp>
        <p:nvSpPr>
          <p:cNvPr id="19" name="PlaceHolder 2"/>
          <p:cNvSpPr>
            <a:spLocks noGrp="1"/>
          </p:cNvSpPr>
          <p:nvPr>
            <p:ph type="body"/>
          </p:nvPr>
        </p:nvSpPr>
        <p:spPr>
          <a:xfrm>
            <a:off x="838080" y="1825560"/>
            <a:ext cx="5131080" cy="4350960"/>
          </a:xfrm>
          <a:prstGeom prst="rect">
            <a:avLst/>
          </a:prstGeom>
        </p:spPr>
        <p:txBody>
          <a:bodyPr lIns="0" rIns="0" tIns="0" bIns="0">
            <a:normAutofit/>
          </a:bodyPr>
          <a:p>
            <a:endParaRPr b="0" lang="pt-BR" sz="2800" spc="-1" strike="noStrike">
              <a:solidFill>
                <a:srgbClr val="000000"/>
              </a:solidFill>
              <a:latin typeface="Calibri"/>
            </a:endParaRPr>
          </a:p>
        </p:txBody>
      </p:sp>
      <p:sp>
        <p:nvSpPr>
          <p:cNvPr id="20" name="PlaceHolder 3"/>
          <p:cNvSpPr>
            <a:spLocks noGrp="1"/>
          </p:cNvSpPr>
          <p:nvPr>
            <p:ph type="body"/>
          </p:nvPr>
        </p:nvSpPr>
        <p:spPr>
          <a:xfrm>
            <a:off x="6226200" y="1825560"/>
            <a:ext cx="5131080" cy="2075040"/>
          </a:xfrm>
          <a:prstGeom prst="rect">
            <a:avLst/>
          </a:prstGeom>
        </p:spPr>
        <p:txBody>
          <a:bodyPr lIns="0" rIns="0" tIns="0" bIns="0">
            <a:normAutofit/>
          </a:bodyPr>
          <a:p>
            <a:endParaRPr b="0" lang="pt-BR" sz="2800" spc="-1" strike="noStrike">
              <a:solidFill>
                <a:srgbClr val="000000"/>
              </a:solidFill>
              <a:latin typeface="Calibri"/>
            </a:endParaRPr>
          </a:p>
        </p:txBody>
      </p:sp>
      <p:sp>
        <p:nvSpPr>
          <p:cNvPr id="21" name="PlaceHolder 4"/>
          <p:cNvSpPr>
            <a:spLocks noGrp="1"/>
          </p:cNvSpPr>
          <p:nvPr>
            <p:ph type="body"/>
          </p:nvPr>
        </p:nvSpPr>
        <p:spPr>
          <a:xfrm>
            <a:off x="6226200" y="4098240"/>
            <a:ext cx="5131080" cy="2075040"/>
          </a:xfrm>
          <a:prstGeom prst="rect">
            <a:avLst/>
          </a:prstGeom>
        </p:spPr>
        <p:txBody>
          <a:bodyPr lIns="0" rIns="0" tIns="0" bIns="0">
            <a:normAutofit/>
          </a:bodyPr>
          <a:p>
            <a:endParaRPr b="0" lang="pt-BR" sz="2800" spc="-1" strike="noStrike">
              <a:solidFill>
                <a:srgbClr val="000000"/>
              </a:solidFill>
              <a:latin typeface="Calibri"/>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838080" y="365040"/>
            <a:ext cx="10515240" cy="1325160"/>
          </a:xfrm>
          <a:prstGeom prst="rect">
            <a:avLst/>
          </a:prstGeom>
        </p:spPr>
        <p:txBody>
          <a:bodyPr lIns="0" rIns="0" tIns="0" bIns="0" anchor="ctr">
            <a:noAutofit/>
          </a:bodyPr>
          <a:p>
            <a:endParaRPr b="0" lang="pt-BR" sz="1800" spc="-1" strike="noStrike">
              <a:solidFill>
                <a:srgbClr val="000000"/>
              </a:solidFill>
              <a:latin typeface="Calibri"/>
            </a:endParaRPr>
          </a:p>
        </p:txBody>
      </p:sp>
      <p:sp>
        <p:nvSpPr>
          <p:cNvPr id="23" name="PlaceHolder 2"/>
          <p:cNvSpPr>
            <a:spLocks noGrp="1"/>
          </p:cNvSpPr>
          <p:nvPr>
            <p:ph type="body"/>
          </p:nvPr>
        </p:nvSpPr>
        <p:spPr>
          <a:xfrm>
            <a:off x="838080" y="1825560"/>
            <a:ext cx="5131080" cy="2075040"/>
          </a:xfrm>
          <a:prstGeom prst="rect">
            <a:avLst/>
          </a:prstGeom>
        </p:spPr>
        <p:txBody>
          <a:bodyPr lIns="0" rIns="0" tIns="0" bIns="0">
            <a:normAutofit/>
          </a:bodyPr>
          <a:p>
            <a:endParaRPr b="0" lang="pt-BR" sz="2800" spc="-1" strike="noStrike">
              <a:solidFill>
                <a:srgbClr val="000000"/>
              </a:solidFill>
              <a:latin typeface="Calibri"/>
            </a:endParaRPr>
          </a:p>
        </p:txBody>
      </p:sp>
      <p:sp>
        <p:nvSpPr>
          <p:cNvPr id="24" name="PlaceHolder 3"/>
          <p:cNvSpPr>
            <a:spLocks noGrp="1"/>
          </p:cNvSpPr>
          <p:nvPr>
            <p:ph type="body"/>
          </p:nvPr>
        </p:nvSpPr>
        <p:spPr>
          <a:xfrm>
            <a:off x="6226200" y="1825560"/>
            <a:ext cx="5131080" cy="2075040"/>
          </a:xfrm>
          <a:prstGeom prst="rect">
            <a:avLst/>
          </a:prstGeom>
        </p:spPr>
        <p:txBody>
          <a:bodyPr lIns="0" rIns="0" tIns="0" bIns="0">
            <a:normAutofit/>
          </a:bodyPr>
          <a:p>
            <a:endParaRPr b="0" lang="pt-BR" sz="2800" spc="-1" strike="noStrike">
              <a:solidFill>
                <a:srgbClr val="000000"/>
              </a:solidFill>
              <a:latin typeface="Calibri"/>
            </a:endParaRPr>
          </a:p>
        </p:txBody>
      </p:sp>
      <p:sp>
        <p:nvSpPr>
          <p:cNvPr id="25" name="PlaceHolder 4"/>
          <p:cNvSpPr>
            <a:spLocks noGrp="1"/>
          </p:cNvSpPr>
          <p:nvPr>
            <p:ph type="body"/>
          </p:nvPr>
        </p:nvSpPr>
        <p:spPr>
          <a:xfrm>
            <a:off x="838080" y="4098240"/>
            <a:ext cx="10515240" cy="2075040"/>
          </a:xfrm>
          <a:prstGeom prst="rect">
            <a:avLst/>
          </a:prstGeom>
        </p:spPr>
        <p:txBody>
          <a:bodyPr lIns="0" rIns="0" tIns="0" bIns="0">
            <a:normAutofit/>
          </a:bodyPr>
          <a:p>
            <a:endParaRPr b="0" lang="pt-BR" sz="2800" spc="-1" strike="noStrike">
              <a:solidFill>
                <a:srgbClr val="000000"/>
              </a:solidFill>
              <a:latin typeface="Calibri"/>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1523880" y="1122480"/>
            <a:ext cx="9143640" cy="2387160"/>
          </a:xfrm>
          <a:prstGeom prst="rect">
            <a:avLst/>
          </a:prstGeom>
        </p:spPr>
        <p:txBody>
          <a:bodyPr anchor="b">
            <a:noAutofit/>
          </a:bodyPr>
          <a:p>
            <a:pPr algn="ctr">
              <a:lnSpc>
                <a:spcPct val="90000"/>
              </a:lnSpc>
            </a:pPr>
            <a:r>
              <a:rPr b="0" lang="pt-BR" sz="6000" spc="-1" strike="noStrike">
                <a:solidFill>
                  <a:srgbClr val="000000"/>
                </a:solidFill>
                <a:latin typeface="Calibri Light"/>
              </a:rPr>
              <a:t>Clique para editar o título Mestre</a:t>
            </a:r>
            <a:endParaRPr b="0" lang="pt-BR" sz="6000" spc="-1" strike="noStrike">
              <a:solidFill>
                <a:srgbClr val="000000"/>
              </a:solidFill>
              <a:latin typeface="Calibri"/>
            </a:endParaRPr>
          </a:p>
        </p:txBody>
      </p:sp>
      <p:sp>
        <p:nvSpPr>
          <p:cNvPr id="1" name="PlaceHolder 2"/>
          <p:cNvSpPr>
            <a:spLocks noGrp="1"/>
          </p:cNvSpPr>
          <p:nvPr>
            <p:ph type="dt"/>
          </p:nvPr>
        </p:nvSpPr>
        <p:spPr>
          <a:xfrm>
            <a:off x="838080" y="6356520"/>
            <a:ext cx="2742840" cy="364680"/>
          </a:xfrm>
          <a:prstGeom prst="rect">
            <a:avLst/>
          </a:prstGeom>
        </p:spPr>
        <p:txBody>
          <a:bodyPr anchor="ctr">
            <a:noAutofit/>
          </a:bodyPr>
          <a:p>
            <a:pPr>
              <a:lnSpc>
                <a:spcPct val="100000"/>
              </a:lnSpc>
            </a:pPr>
            <a:fld id="{590945C8-7DEF-4948-8DB8-32BD835A0E76}" type="datetime">
              <a:rPr b="0" lang="pt-BR" sz="1200" spc="-1" strike="noStrike">
                <a:solidFill>
                  <a:srgbClr val="8b8b8b"/>
                </a:solidFill>
                <a:latin typeface="Calibri"/>
              </a:rPr>
              <a:t>03/04/21</a:t>
            </a:fld>
            <a:endParaRPr b="0" lang="pt-PT" sz="1200" spc="-1" strike="noStrike">
              <a:latin typeface="Times New Roman"/>
            </a:endParaRPr>
          </a:p>
        </p:txBody>
      </p:sp>
      <p:sp>
        <p:nvSpPr>
          <p:cNvPr id="2" name="PlaceHolder 3"/>
          <p:cNvSpPr>
            <a:spLocks noGrp="1"/>
          </p:cNvSpPr>
          <p:nvPr>
            <p:ph type="ftr"/>
          </p:nvPr>
        </p:nvSpPr>
        <p:spPr>
          <a:xfrm>
            <a:off x="4038480" y="6356520"/>
            <a:ext cx="4114440" cy="364680"/>
          </a:xfrm>
          <a:prstGeom prst="rect">
            <a:avLst/>
          </a:prstGeom>
        </p:spPr>
        <p:txBody>
          <a:bodyPr anchor="ctr">
            <a:noAutofit/>
          </a:bodyPr>
          <a:p>
            <a:endParaRPr b="0" lang="pt-PT" sz="2400" spc="-1" strike="noStrike">
              <a:latin typeface="Times New Roman"/>
            </a:endParaRPr>
          </a:p>
        </p:txBody>
      </p:sp>
      <p:sp>
        <p:nvSpPr>
          <p:cNvPr id="3" name="PlaceHolder 4"/>
          <p:cNvSpPr>
            <a:spLocks noGrp="1"/>
          </p:cNvSpPr>
          <p:nvPr>
            <p:ph type="sldNum"/>
          </p:nvPr>
        </p:nvSpPr>
        <p:spPr>
          <a:xfrm>
            <a:off x="8610480" y="6356520"/>
            <a:ext cx="2742840" cy="364680"/>
          </a:xfrm>
          <a:prstGeom prst="rect">
            <a:avLst/>
          </a:prstGeom>
        </p:spPr>
        <p:txBody>
          <a:bodyPr anchor="ctr">
            <a:noAutofit/>
          </a:bodyPr>
          <a:p>
            <a:pPr algn="r">
              <a:lnSpc>
                <a:spcPct val="100000"/>
              </a:lnSpc>
            </a:pPr>
            <a:fld id="{AE30FFCB-E7CC-4A33-AB7C-53E205C03F5F}" type="slidenum">
              <a:rPr b="0" lang="pt-BR" sz="1200" spc="-1" strike="noStrike">
                <a:solidFill>
                  <a:srgbClr val="8b8b8b"/>
                </a:solidFill>
                <a:latin typeface="Calibri"/>
              </a:rPr>
              <a:t>8</a:t>
            </a:fld>
            <a:endParaRPr b="0" lang="pt-PT" sz="1200" spc="-1" strike="noStrike">
              <a:latin typeface="Times New Roman"/>
            </a:endParaRPr>
          </a:p>
        </p:txBody>
      </p:sp>
      <p:sp>
        <p:nvSpPr>
          <p:cNvPr id="4" name="PlaceHolder 5"/>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pt-BR" sz="2800" spc="-1" strike="noStrike">
                <a:solidFill>
                  <a:srgbClr val="000000"/>
                </a:solidFill>
                <a:latin typeface="Calibri"/>
              </a:rPr>
              <a:t>Click to edit the outline text format</a:t>
            </a:r>
            <a:endParaRPr b="0" lang="pt-BR" sz="2800" spc="-1" strike="noStrike">
              <a:solidFill>
                <a:srgbClr val="000000"/>
              </a:solidFill>
              <a:latin typeface="Calibri"/>
            </a:endParaRPr>
          </a:p>
          <a:p>
            <a:pPr lvl="1" marL="864000" indent="-324000">
              <a:spcBef>
                <a:spcPts val="1134"/>
              </a:spcBef>
              <a:buClr>
                <a:srgbClr val="000000"/>
              </a:buClr>
              <a:buSzPct val="75000"/>
              <a:buFont typeface="Symbol" charset="2"/>
              <a:buChar char=""/>
            </a:pPr>
            <a:r>
              <a:rPr b="0" lang="pt-BR" sz="2000" spc="-1" strike="noStrike">
                <a:solidFill>
                  <a:srgbClr val="000000"/>
                </a:solidFill>
                <a:latin typeface="Calibri"/>
              </a:rPr>
              <a:t>Second Outline Level</a:t>
            </a:r>
            <a:endParaRPr b="0" lang="pt-BR" sz="2000" spc="-1" strike="noStrike">
              <a:solidFill>
                <a:srgbClr val="000000"/>
              </a:solidFill>
              <a:latin typeface="Calibri"/>
            </a:endParaRPr>
          </a:p>
          <a:p>
            <a:pPr lvl="2" marL="1296000" indent="-288000">
              <a:spcBef>
                <a:spcPts val="850"/>
              </a:spcBef>
              <a:buClr>
                <a:srgbClr val="000000"/>
              </a:buClr>
              <a:buSzPct val="45000"/>
              <a:buFont typeface="Wingdings" charset="2"/>
              <a:buChar char=""/>
            </a:pPr>
            <a:r>
              <a:rPr b="0" lang="pt-BR" sz="1800" spc="-1" strike="noStrike">
                <a:solidFill>
                  <a:srgbClr val="000000"/>
                </a:solidFill>
                <a:latin typeface="Calibri"/>
              </a:rPr>
              <a:t>Third Outline Level</a:t>
            </a:r>
            <a:endParaRPr b="0" lang="pt-BR" sz="1800" spc="-1" strike="noStrike">
              <a:solidFill>
                <a:srgbClr val="000000"/>
              </a:solidFill>
              <a:latin typeface="Calibri"/>
            </a:endParaRPr>
          </a:p>
          <a:p>
            <a:pPr lvl="3" marL="1728000" indent="-216000">
              <a:spcBef>
                <a:spcPts val="567"/>
              </a:spcBef>
              <a:buClr>
                <a:srgbClr val="000000"/>
              </a:buClr>
              <a:buSzPct val="75000"/>
              <a:buFont typeface="Symbol" charset="2"/>
              <a:buChar char=""/>
            </a:pPr>
            <a:r>
              <a:rPr b="0" lang="pt-BR" sz="1800" spc="-1" strike="noStrike">
                <a:solidFill>
                  <a:srgbClr val="000000"/>
                </a:solidFill>
                <a:latin typeface="Calibri"/>
              </a:rPr>
              <a:t>Fourth Outline Level</a:t>
            </a:r>
            <a:endParaRPr b="0" lang="pt-BR" sz="1800" spc="-1" strike="noStrike">
              <a:solidFill>
                <a:srgbClr val="000000"/>
              </a:solidFill>
              <a:latin typeface="Calibri"/>
            </a:endParaRPr>
          </a:p>
          <a:p>
            <a:pPr lvl="4" marL="2160000" indent="-216000">
              <a:spcBef>
                <a:spcPts val="283"/>
              </a:spcBef>
              <a:buClr>
                <a:srgbClr val="000000"/>
              </a:buClr>
              <a:buSzPct val="45000"/>
              <a:buFont typeface="Wingdings" charset="2"/>
              <a:buChar char=""/>
            </a:pPr>
            <a:r>
              <a:rPr b="0" lang="pt-BR" sz="2000" spc="-1" strike="noStrike">
                <a:solidFill>
                  <a:srgbClr val="000000"/>
                </a:solidFill>
                <a:latin typeface="Calibri"/>
              </a:rPr>
              <a:t>Fifth Outline Level</a:t>
            </a:r>
            <a:endParaRPr b="0" lang="pt-BR" sz="2000" spc="-1" strike="noStrike">
              <a:solidFill>
                <a:srgbClr val="000000"/>
              </a:solidFill>
              <a:latin typeface="Calibri"/>
            </a:endParaRPr>
          </a:p>
          <a:p>
            <a:pPr lvl="5" marL="2592000" indent="-216000">
              <a:spcBef>
                <a:spcPts val="283"/>
              </a:spcBef>
              <a:buClr>
                <a:srgbClr val="000000"/>
              </a:buClr>
              <a:buSzPct val="45000"/>
              <a:buFont typeface="Wingdings" charset="2"/>
              <a:buChar char=""/>
            </a:pPr>
            <a:r>
              <a:rPr b="0" lang="pt-BR" sz="2000" spc="-1" strike="noStrike">
                <a:solidFill>
                  <a:srgbClr val="000000"/>
                </a:solidFill>
                <a:latin typeface="Calibri"/>
              </a:rPr>
              <a:t>Sixth Outline Level</a:t>
            </a:r>
            <a:endParaRPr b="0" lang="pt-BR" sz="2000" spc="-1" strike="noStrike">
              <a:solidFill>
                <a:srgbClr val="000000"/>
              </a:solidFill>
              <a:latin typeface="Calibri"/>
            </a:endParaRPr>
          </a:p>
          <a:p>
            <a:pPr lvl="6" marL="3024000" indent="-216000">
              <a:spcBef>
                <a:spcPts val="283"/>
              </a:spcBef>
              <a:buClr>
                <a:srgbClr val="000000"/>
              </a:buClr>
              <a:buSzPct val="45000"/>
              <a:buFont typeface="Wingdings" charset="2"/>
              <a:buChar char=""/>
            </a:pPr>
            <a:r>
              <a:rPr b="0" lang="pt-BR" sz="2000" spc="-1" strike="noStrike">
                <a:solidFill>
                  <a:srgbClr val="000000"/>
                </a:solidFill>
                <a:latin typeface="Calibri"/>
              </a:rPr>
              <a:t>Seventh Outline Level</a:t>
            </a:r>
            <a:endParaRPr b="0" lang="pt-BR" sz="2000" spc="-1" strike="noStrike">
              <a:solidFill>
                <a:srgbClr val="000000"/>
              </a:solidFill>
              <a:latin typeface="Calibri"/>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1" name="PlaceHolder 1"/>
          <p:cNvSpPr>
            <a:spLocks noGrp="1"/>
          </p:cNvSpPr>
          <p:nvPr>
            <p:ph type="title"/>
          </p:nvPr>
        </p:nvSpPr>
        <p:spPr>
          <a:xfrm>
            <a:off x="838080" y="365040"/>
            <a:ext cx="10515240" cy="1325160"/>
          </a:xfrm>
          <a:prstGeom prst="rect">
            <a:avLst/>
          </a:prstGeom>
        </p:spPr>
        <p:txBody>
          <a:bodyPr anchor="ctr">
            <a:noAutofit/>
          </a:bodyPr>
          <a:p>
            <a:pPr>
              <a:lnSpc>
                <a:spcPct val="90000"/>
              </a:lnSpc>
            </a:pPr>
            <a:r>
              <a:rPr b="0" lang="pt-BR" sz="4400" spc="-1" strike="noStrike">
                <a:solidFill>
                  <a:srgbClr val="000000"/>
                </a:solidFill>
                <a:latin typeface="Calibri Light"/>
              </a:rPr>
              <a:t>Clique para editar o título Mestre</a:t>
            </a:r>
            <a:endParaRPr b="0" lang="pt-BR" sz="4400" spc="-1" strike="noStrike">
              <a:solidFill>
                <a:srgbClr val="000000"/>
              </a:solidFill>
              <a:latin typeface="Calibri"/>
            </a:endParaRPr>
          </a:p>
        </p:txBody>
      </p:sp>
      <p:sp>
        <p:nvSpPr>
          <p:cNvPr id="42" name="PlaceHolder 2"/>
          <p:cNvSpPr>
            <a:spLocks noGrp="1"/>
          </p:cNvSpPr>
          <p:nvPr>
            <p:ph type="body"/>
          </p:nvPr>
        </p:nvSpPr>
        <p:spPr>
          <a:xfrm>
            <a:off x="838080" y="1825560"/>
            <a:ext cx="10515240" cy="4350960"/>
          </a:xfrm>
          <a:prstGeom prst="rect">
            <a:avLst/>
          </a:prstGeom>
        </p:spPr>
        <p:txBody>
          <a:bodyPr>
            <a:noAutofit/>
          </a:bodyPr>
          <a:p>
            <a:pPr marL="228600" indent="-228240">
              <a:lnSpc>
                <a:spcPct val="90000"/>
              </a:lnSpc>
              <a:spcBef>
                <a:spcPts val="1001"/>
              </a:spcBef>
              <a:buClr>
                <a:srgbClr val="000000"/>
              </a:buClr>
              <a:buFont typeface="Arial"/>
              <a:buChar char="•"/>
            </a:pPr>
            <a:r>
              <a:rPr b="0" lang="pt-BR" sz="2800" spc="-1" strike="noStrike">
                <a:solidFill>
                  <a:srgbClr val="000000"/>
                </a:solidFill>
                <a:latin typeface="Calibri"/>
              </a:rPr>
              <a:t>Clique para editar os estilos de texto Mestres</a:t>
            </a:r>
            <a:endParaRPr b="0" lang="pt-BR" sz="2800" spc="-1" strike="noStrike">
              <a:solidFill>
                <a:srgbClr val="000000"/>
              </a:solidFill>
              <a:latin typeface="Calibri"/>
            </a:endParaRPr>
          </a:p>
          <a:p>
            <a:pPr lvl="1" marL="685800" indent="-228240">
              <a:lnSpc>
                <a:spcPct val="90000"/>
              </a:lnSpc>
              <a:spcBef>
                <a:spcPts val="499"/>
              </a:spcBef>
              <a:buClr>
                <a:srgbClr val="000000"/>
              </a:buClr>
              <a:buFont typeface="Arial"/>
              <a:buChar char="•"/>
            </a:pPr>
            <a:r>
              <a:rPr b="0" lang="pt-BR" sz="2400" spc="-1" strike="noStrike">
                <a:solidFill>
                  <a:srgbClr val="000000"/>
                </a:solidFill>
                <a:latin typeface="Calibri"/>
              </a:rPr>
              <a:t>Segundo nível</a:t>
            </a:r>
            <a:endParaRPr b="0" lang="pt-BR" sz="2400" spc="-1" strike="noStrike">
              <a:solidFill>
                <a:srgbClr val="000000"/>
              </a:solidFill>
              <a:latin typeface="Calibri"/>
            </a:endParaRPr>
          </a:p>
          <a:p>
            <a:pPr lvl="2" marL="1143000" indent="-228240">
              <a:lnSpc>
                <a:spcPct val="90000"/>
              </a:lnSpc>
              <a:spcBef>
                <a:spcPts val="499"/>
              </a:spcBef>
              <a:buClr>
                <a:srgbClr val="000000"/>
              </a:buClr>
              <a:buFont typeface="Arial"/>
              <a:buChar char="•"/>
            </a:pPr>
            <a:r>
              <a:rPr b="0" lang="pt-BR" sz="2000" spc="-1" strike="noStrike">
                <a:solidFill>
                  <a:srgbClr val="000000"/>
                </a:solidFill>
                <a:latin typeface="Calibri"/>
              </a:rPr>
              <a:t>Terceiro nível</a:t>
            </a:r>
            <a:endParaRPr b="0" lang="pt-BR" sz="2000" spc="-1" strike="noStrike">
              <a:solidFill>
                <a:srgbClr val="000000"/>
              </a:solidFill>
              <a:latin typeface="Calibri"/>
            </a:endParaRPr>
          </a:p>
          <a:p>
            <a:pPr lvl="3" marL="1600200" indent="-228240">
              <a:lnSpc>
                <a:spcPct val="90000"/>
              </a:lnSpc>
              <a:spcBef>
                <a:spcPts val="499"/>
              </a:spcBef>
              <a:buClr>
                <a:srgbClr val="000000"/>
              </a:buClr>
              <a:buFont typeface="Arial"/>
              <a:buChar char="•"/>
            </a:pPr>
            <a:r>
              <a:rPr b="0" lang="pt-BR" sz="1800" spc="-1" strike="noStrike">
                <a:solidFill>
                  <a:srgbClr val="000000"/>
                </a:solidFill>
                <a:latin typeface="Calibri"/>
              </a:rPr>
              <a:t>Quarto nível</a:t>
            </a:r>
            <a:endParaRPr b="0" lang="pt-BR" sz="1800" spc="-1" strike="noStrike">
              <a:solidFill>
                <a:srgbClr val="000000"/>
              </a:solidFill>
              <a:latin typeface="Calibri"/>
            </a:endParaRPr>
          </a:p>
          <a:p>
            <a:pPr lvl="4" marL="2057400" indent="-228240">
              <a:lnSpc>
                <a:spcPct val="90000"/>
              </a:lnSpc>
              <a:spcBef>
                <a:spcPts val="499"/>
              </a:spcBef>
              <a:buClr>
                <a:srgbClr val="000000"/>
              </a:buClr>
              <a:buFont typeface="Arial"/>
              <a:buChar char="•"/>
            </a:pPr>
            <a:r>
              <a:rPr b="0" lang="pt-BR" sz="1800" spc="-1" strike="noStrike">
                <a:solidFill>
                  <a:srgbClr val="000000"/>
                </a:solidFill>
                <a:latin typeface="Calibri"/>
              </a:rPr>
              <a:t>Quinto nível</a:t>
            </a:r>
            <a:endParaRPr b="0" lang="pt-BR" sz="1800" spc="-1" strike="noStrike">
              <a:solidFill>
                <a:srgbClr val="000000"/>
              </a:solidFill>
              <a:latin typeface="Calibri"/>
            </a:endParaRPr>
          </a:p>
        </p:txBody>
      </p:sp>
      <p:sp>
        <p:nvSpPr>
          <p:cNvPr id="43" name="PlaceHolder 3"/>
          <p:cNvSpPr>
            <a:spLocks noGrp="1"/>
          </p:cNvSpPr>
          <p:nvPr>
            <p:ph type="dt"/>
          </p:nvPr>
        </p:nvSpPr>
        <p:spPr>
          <a:xfrm>
            <a:off x="838080" y="6356520"/>
            <a:ext cx="2742840" cy="364680"/>
          </a:xfrm>
          <a:prstGeom prst="rect">
            <a:avLst/>
          </a:prstGeom>
        </p:spPr>
        <p:txBody>
          <a:bodyPr anchor="ctr">
            <a:noAutofit/>
          </a:bodyPr>
          <a:p>
            <a:pPr>
              <a:lnSpc>
                <a:spcPct val="100000"/>
              </a:lnSpc>
            </a:pPr>
            <a:fld id="{077CC5C7-4016-4BBD-AC00-7BF021541FCA}" type="datetime">
              <a:rPr b="0" lang="pt-BR" sz="1200" spc="-1" strike="noStrike">
                <a:solidFill>
                  <a:srgbClr val="8b8b8b"/>
                </a:solidFill>
                <a:latin typeface="Calibri"/>
              </a:rPr>
              <a:t>03/04/21</a:t>
            </a:fld>
            <a:endParaRPr b="0" lang="pt-PT" sz="1200" spc="-1" strike="noStrike">
              <a:latin typeface="Times New Roman"/>
            </a:endParaRPr>
          </a:p>
        </p:txBody>
      </p:sp>
      <p:sp>
        <p:nvSpPr>
          <p:cNvPr id="44" name="PlaceHolder 4"/>
          <p:cNvSpPr>
            <a:spLocks noGrp="1"/>
          </p:cNvSpPr>
          <p:nvPr>
            <p:ph type="ftr"/>
          </p:nvPr>
        </p:nvSpPr>
        <p:spPr>
          <a:xfrm>
            <a:off x="4038480" y="6356520"/>
            <a:ext cx="4114440" cy="364680"/>
          </a:xfrm>
          <a:prstGeom prst="rect">
            <a:avLst/>
          </a:prstGeom>
        </p:spPr>
        <p:txBody>
          <a:bodyPr anchor="ctr">
            <a:noAutofit/>
          </a:bodyPr>
          <a:p>
            <a:endParaRPr b="0" lang="pt-PT" sz="2400" spc="-1" strike="noStrike">
              <a:latin typeface="Times New Roman"/>
            </a:endParaRPr>
          </a:p>
        </p:txBody>
      </p:sp>
      <p:sp>
        <p:nvSpPr>
          <p:cNvPr id="45" name="PlaceHolder 5"/>
          <p:cNvSpPr>
            <a:spLocks noGrp="1"/>
          </p:cNvSpPr>
          <p:nvPr>
            <p:ph type="sldNum"/>
          </p:nvPr>
        </p:nvSpPr>
        <p:spPr>
          <a:xfrm>
            <a:off x="8610480" y="6356520"/>
            <a:ext cx="2742840" cy="364680"/>
          </a:xfrm>
          <a:prstGeom prst="rect">
            <a:avLst/>
          </a:prstGeom>
        </p:spPr>
        <p:txBody>
          <a:bodyPr anchor="ctr">
            <a:noAutofit/>
          </a:bodyPr>
          <a:p>
            <a:pPr algn="r">
              <a:lnSpc>
                <a:spcPct val="100000"/>
              </a:lnSpc>
            </a:pPr>
            <a:fld id="{BE455F3B-17B5-4345-81C3-BC44421179C6}" type="slidenum">
              <a:rPr b="0" lang="pt-BR" sz="1200" spc="-1" strike="noStrike">
                <a:solidFill>
                  <a:srgbClr val="8b8b8b"/>
                </a:solidFill>
                <a:latin typeface="Calibri"/>
              </a:rPr>
              <a:t>&lt;number&gt;</a:t>
            </a:fld>
            <a:endParaRPr b="0" lang="pt-PT" sz="12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1.png"/><Relationship Id="rId2" Type="http://schemas.microsoft.com/office/2007/relationships/hdphoto" Target="../media/hdphoto1.wdp"/><Relationship Id="rId3" Type="http://schemas.openxmlformats.org/officeDocument/2006/relationships/slideLayout" Target="../slideLayouts/slideLayout2.xml"/>
</Relationships>
</file>

<file path=ppt/slides/_rels/slide10.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image" Target="../media/image13.png"/><Relationship Id="rId3"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image" Target="../media/image15.png"/><Relationship Id="rId3"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image" Target="../media/image3.png"/><Relationship Id="rId3"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image" Target="../media/image10.jpeg"/><Relationship Id="rId3"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82" name="Picture 3" descr=""/>
          <p:cNvPicPr/>
          <p:nvPr/>
        </p:nvPicPr>
        <p:blipFill>
          <a:blip r:embed="rId1">
            <a:alphaModFix amt="70000"/>
            <a:extLst>
              <a:ext uri="{BEBA8EAE-BF5A-486C-A8C5-ECC9F3942E4B}">
                <a14:imgProps xmlns:a14="http://schemas.microsoft.com/office/drawing/2010/main">
                  <a14:imgLayer r:embed="rId2">
                    <a14:imgEffect>
                      <a14:brightnessContrast bright="-40000" contrast="-40000"/>
                    </a14:imgEffect>
                  </a14:imgLayer>
                </a14:imgProps>
              </a:ext>
            </a:extLst>
          </a:blip>
          <a:srcRect l="0" t="973" r="-2" b="13794"/>
          <a:stretch/>
        </p:blipFill>
        <p:spPr>
          <a:xfrm>
            <a:off x="14760" y="55440"/>
            <a:ext cx="12188520" cy="6856200"/>
          </a:xfrm>
          <a:prstGeom prst="rect">
            <a:avLst/>
          </a:prstGeom>
          <a:ln>
            <a:noFill/>
          </a:ln>
          <a:effectLst>
            <a:outerShdw algn="ctr" blurRad="50800" dir="5400000" dist="50760" rotWithShape="0">
              <a:srgbClr val="000000"/>
            </a:outerShdw>
          </a:effectLst>
        </p:spPr>
      </p:pic>
      <p:sp>
        <p:nvSpPr>
          <p:cNvPr id="83" name="TextShape 1"/>
          <p:cNvSpPr txBox="1"/>
          <p:nvPr/>
        </p:nvSpPr>
        <p:spPr>
          <a:xfrm>
            <a:off x="883080" y="867600"/>
            <a:ext cx="10189800" cy="1920240"/>
          </a:xfrm>
          <a:prstGeom prst="rect">
            <a:avLst/>
          </a:prstGeom>
          <a:noFill/>
          <a:ln>
            <a:noFill/>
          </a:ln>
        </p:spPr>
        <p:txBody>
          <a:bodyPr anchor="b">
            <a:normAutofit/>
          </a:bodyPr>
          <a:p>
            <a:pPr algn="ctr">
              <a:lnSpc>
                <a:spcPct val="90000"/>
              </a:lnSpc>
            </a:pPr>
            <a:r>
              <a:rPr b="0" lang="pt-PT" sz="6600" spc="-1" strike="noStrike">
                <a:solidFill>
                  <a:srgbClr val="ffffff"/>
                </a:solidFill>
                <a:latin typeface="Calibri Light"/>
              </a:rPr>
              <a:t>Artificial Intelligence</a:t>
            </a:r>
            <a:br/>
            <a:r>
              <a:rPr b="0" lang="en-GB" sz="5200" spc="-1" strike="noStrike">
                <a:solidFill>
                  <a:srgbClr val="ffffff"/>
                </a:solidFill>
                <a:latin typeface="Calibri Light"/>
              </a:rPr>
              <a:t>Assignment</a:t>
            </a:r>
            <a:r>
              <a:rPr b="0" lang="pt-PT" sz="5200" spc="-1" strike="noStrike">
                <a:solidFill>
                  <a:srgbClr val="ffffff"/>
                </a:solidFill>
                <a:latin typeface="Calibri Light"/>
              </a:rPr>
              <a:t> 1 – Final Delivery</a:t>
            </a:r>
            <a:endParaRPr b="0" lang="pt-BR" sz="5200" spc="-1" strike="noStrike">
              <a:solidFill>
                <a:srgbClr val="000000"/>
              </a:solidFill>
              <a:latin typeface="Calibri"/>
            </a:endParaRPr>
          </a:p>
        </p:txBody>
      </p:sp>
      <p:sp>
        <p:nvSpPr>
          <p:cNvPr id="84" name="TextShape 2"/>
          <p:cNvSpPr txBox="1"/>
          <p:nvPr/>
        </p:nvSpPr>
        <p:spPr>
          <a:xfrm>
            <a:off x="1292040" y="3483720"/>
            <a:ext cx="9780840" cy="2056320"/>
          </a:xfrm>
          <a:prstGeom prst="rect">
            <a:avLst/>
          </a:prstGeom>
          <a:noFill/>
          <a:ln>
            <a:noFill/>
          </a:ln>
        </p:spPr>
        <p:txBody>
          <a:bodyPr>
            <a:normAutofit/>
          </a:bodyPr>
          <a:p>
            <a:pPr algn="ctr">
              <a:lnSpc>
                <a:spcPct val="90000"/>
              </a:lnSpc>
              <a:spcBef>
                <a:spcPts val="1001"/>
              </a:spcBef>
              <a:tabLst>
                <a:tab algn="l" pos="0"/>
              </a:tabLst>
            </a:pPr>
            <a:r>
              <a:rPr b="0" lang="en-GB" sz="2200" spc="-1" strike="noStrike">
                <a:solidFill>
                  <a:srgbClr val="ffffff"/>
                </a:solidFill>
                <a:latin typeface="Calibri"/>
              </a:rPr>
              <a:t>Group 07</a:t>
            </a:r>
            <a:endParaRPr b="0" lang="pt-PT" sz="2200" spc="-1" strike="noStrike">
              <a:latin typeface="Arial"/>
            </a:endParaRPr>
          </a:p>
          <a:p>
            <a:pPr algn="ctr">
              <a:lnSpc>
                <a:spcPct val="90000"/>
              </a:lnSpc>
              <a:spcBef>
                <a:spcPts val="1001"/>
              </a:spcBef>
              <a:tabLst>
                <a:tab algn="l" pos="0"/>
              </a:tabLst>
            </a:pPr>
            <a:r>
              <a:rPr b="0" lang="en-GB" sz="2200" spc="-1" strike="noStrike">
                <a:solidFill>
                  <a:srgbClr val="ffffff"/>
                </a:solidFill>
                <a:latin typeface="Calibri"/>
              </a:rPr>
              <a:t>Carolina Rosemback Guilhermino, up201800171</a:t>
            </a:r>
            <a:endParaRPr b="0" lang="pt-PT" sz="2200" spc="-1" strike="noStrike">
              <a:latin typeface="Arial"/>
            </a:endParaRPr>
          </a:p>
          <a:p>
            <a:pPr algn="ctr">
              <a:lnSpc>
                <a:spcPct val="90000"/>
              </a:lnSpc>
              <a:spcBef>
                <a:spcPts val="1001"/>
              </a:spcBef>
              <a:tabLst>
                <a:tab algn="l" pos="0"/>
              </a:tabLst>
            </a:pPr>
            <a:r>
              <a:rPr b="0" lang="en-GB" sz="2200" spc="-1" strike="noStrike">
                <a:solidFill>
                  <a:srgbClr val="ffffff"/>
                </a:solidFill>
                <a:latin typeface="Calibri"/>
              </a:rPr>
              <a:t>José Eduardo Henriques, up201806372</a:t>
            </a:r>
            <a:endParaRPr b="0" lang="pt-PT" sz="2200" spc="-1" strike="noStrike">
              <a:latin typeface="Arial"/>
            </a:endParaRPr>
          </a:p>
          <a:p>
            <a:pPr algn="ctr">
              <a:lnSpc>
                <a:spcPct val="90000"/>
              </a:lnSpc>
              <a:spcBef>
                <a:spcPts val="1001"/>
              </a:spcBef>
              <a:tabLst>
                <a:tab algn="l" pos="0"/>
              </a:tabLst>
            </a:pPr>
            <a:r>
              <a:rPr b="0" lang="en-GB" sz="2200" spc="-1" strike="noStrike">
                <a:solidFill>
                  <a:srgbClr val="ffffff"/>
                </a:solidFill>
                <a:latin typeface="Calibri"/>
              </a:rPr>
              <a:t>Miguel Carreira Neves, up201608657</a:t>
            </a:r>
            <a:endParaRPr b="0" lang="pt-PT" sz="2200" spc="-1" strike="noStrike">
              <a:latin typeface="Arial"/>
            </a:endParaRPr>
          </a:p>
        </p:txBody>
      </p:sp>
    </p:spTree>
  </p:cSld>
  <mc:AlternateContent>
    <mc:Choice Requires="p14">
      <p:transition spd="slow" p14:dur="2000"/>
    </mc:Choice>
    <mc:Fallback>
      <p:transition spd="slow"/>
    </mc:Fallback>
  </mc:AlternateContent>
  <p:timing>
    <p:tnLst>
      <p:par>
        <p:cTn id="1" dur="indefinite" restart="never" nodeType="tmRoot">
          <p:childTnLst>
            <p:seq>
              <p:cTn id="2" dur="indefinite" nodeType="mainSeq">
                <p:childTnLst>
                  <p:par>
                    <p:cTn id="3" fill="hold">
                      <p:stCondLst>
                        <p:cond delay="0"/>
                      </p:stCondLst>
                      <p:childTnLst>
                        <p:par>
                          <p:cTn id="4" fill="hold">
                            <p:stCondLst>
                              <p:cond delay="0"/>
                            </p:stCondLst>
                            <p:childTnLst>
                              <p:par>
                                <p:cTn id="5" nodeType="withEffect" fill="hold" presetClass="entr" presetID="10">
                                  <p:stCondLst>
                                    <p:cond delay="1000"/>
                                  </p:stCondLst>
                                  <p:iterate type="el">
                                    <p:tmAbs val="100"/>
                                  </p:iterate>
                                  <p:childTnLst>
                                    <p:set>
                                      <p:cBhvr>
                                        <p:cTn id="6" dur="1" fill="hold">
                                          <p:stCondLst>
                                            <p:cond delay="0"/>
                                          </p:stCondLst>
                                        </p:cTn>
                                        <p:tgtEl>
                                          <p:spTgt spid="83"/>
                                        </p:tgtEl>
                                        <p:attrNameLst>
                                          <p:attrName>style.visibility</p:attrName>
                                        </p:attrNameLst>
                                      </p:cBhvr>
                                      <p:to>
                                        <p:strVal val="visible"/>
                                      </p:to>
                                    </p:set>
                                    <p:animEffect filter="fade" transition="in">
                                      <p:cBhvr additive="repl">
                                        <p:cTn id="7" dur="700"/>
                                        <p:tgtEl>
                                          <p:spTgt spid="83"/>
                                        </p:tgtEl>
                                      </p:cBhvr>
                                    </p:animEffect>
                                  </p:childTnLst>
                                </p:cTn>
                              </p:par>
                              <p:par>
                                <p:cTn id="8" nodeType="withEffect" fill="hold" presetClass="entr" presetID="10">
                                  <p:stCondLst>
                                    <p:cond delay="0"/>
                                  </p:stCondLst>
                                  <p:iterate type="el">
                                    <p:tmAbs val="100"/>
                                  </p:iterate>
                                  <p:childTnLst>
                                    <p:set>
                                      <p:cBhvr>
                                        <p:cTn id="9" dur="1" fill="hold">
                                          <p:stCondLst>
                                            <p:cond delay="0"/>
                                          </p:stCondLst>
                                        </p:cTn>
                                        <p:tgtEl>
                                          <p:spTgt spid="82"/>
                                        </p:tgtEl>
                                        <p:attrNameLst>
                                          <p:attrName>style.visibility</p:attrName>
                                        </p:attrNameLst>
                                      </p:cBhvr>
                                      <p:to>
                                        <p:strVal val="visible"/>
                                      </p:to>
                                    </p:set>
                                    <p:animEffect filter="fade" transition="in">
                                      <p:cBhvr additive="repl">
                                        <p:cTn id="10" dur="700"/>
                                        <p:tgtEl>
                                          <p:spTgt spid="8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26" name="CustomShape 1"/>
          <p:cNvSpPr/>
          <p:nvPr/>
        </p:nvSpPr>
        <p:spPr>
          <a:xfrm>
            <a:off x="355680" y="0"/>
            <a:ext cx="11480040" cy="2753640"/>
          </a:xfrm>
          <a:prstGeom prst="rect">
            <a:avLst/>
          </a:prstGeom>
          <a:gradFill rotWithShape="0">
            <a:gsLst>
              <a:gs pos="0">
                <a:srgbClr val="3965b5"/>
              </a:gs>
              <a:gs pos="100000">
                <a:srgbClr val="3b3838"/>
              </a:gs>
            </a:gsLst>
            <a:lin ang="4200000"/>
          </a:gradFill>
          <a:ln>
            <a:noFill/>
          </a:ln>
        </p:spPr>
        <p:style>
          <a:lnRef idx="2">
            <a:schemeClr val="accent1">
              <a:shade val="50000"/>
            </a:schemeClr>
          </a:lnRef>
          <a:fillRef idx="1">
            <a:schemeClr val="accent1"/>
          </a:fillRef>
          <a:effectRef idx="0">
            <a:schemeClr val="accent1"/>
          </a:effectRef>
          <a:fontRef idx="minor"/>
        </p:style>
      </p:sp>
      <p:pic>
        <p:nvPicPr>
          <p:cNvPr id="127" name="Picture 38" descr=""/>
          <p:cNvPicPr/>
          <p:nvPr/>
        </p:nvPicPr>
        <p:blipFill>
          <a:blip r:embed="rId1"/>
          <a:stretch/>
        </p:blipFill>
        <p:spPr>
          <a:xfrm>
            <a:off x="0" y="0"/>
            <a:ext cx="12191760" cy="6857640"/>
          </a:xfrm>
          <a:prstGeom prst="rect">
            <a:avLst/>
          </a:prstGeom>
          <a:ln>
            <a:noFill/>
          </a:ln>
        </p:spPr>
      </p:pic>
      <p:sp>
        <p:nvSpPr>
          <p:cNvPr id="128" name="TextShape 2"/>
          <p:cNvSpPr txBox="1"/>
          <p:nvPr/>
        </p:nvSpPr>
        <p:spPr>
          <a:xfrm>
            <a:off x="1179720" y="822960"/>
            <a:ext cx="9829440" cy="1325520"/>
          </a:xfrm>
          <a:prstGeom prst="rect">
            <a:avLst/>
          </a:prstGeom>
          <a:noFill/>
          <a:ln>
            <a:noFill/>
          </a:ln>
        </p:spPr>
        <p:txBody>
          <a:bodyPr anchor="ctr">
            <a:normAutofit/>
          </a:bodyPr>
          <a:p>
            <a:pPr algn="ctr">
              <a:lnSpc>
                <a:spcPct val="90000"/>
              </a:lnSpc>
            </a:pPr>
            <a:r>
              <a:rPr b="1" lang="en-GB" sz="4000" spc="-1" strike="noStrike">
                <a:solidFill>
                  <a:srgbClr val="ffffff"/>
                </a:solidFill>
                <a:latin typeface="Calibri Light"/>
              </a:rPr>
              <a:t>Implemented Work</a:t>
            </a:r>
            <a:endParaRPr b="0" lang="pt-BR" sz="4000" spc="-1" strike="noStrike">
              <a:solidFill>
                <a:srgbClr val="000000"/>
              </a:solidFill>
              <a:latin typeface="Calibri"/>
            </a:endParaRPr>
          </a:p>
        </p:txBody>
      </p:sp>
      <p:sp>
        <p:nvSpPr>
          <p:cNvPr id="129" name="TextShape 3"/>
          <p:cNvSpPr txBox="1"/>
          <p:nvPr/>
        </p:nvSpPr>
        <p:spPr>
          <a:xfrm>
            <a:off x="804600" y="2827440"/>
            <a:ext cx="6251400" cy="3227400"/>
          </a:xfrm>
          <a:prstGeom prst="rect">
            <a:avLst/>
          </a:prstGeom>
          <a:noFill/>
          <a:ln>
            <a:noFill/>
          </a:ln>
        </p:spPr>
        <p:txBody>
          <a:bodyPr anchor="ctr">
            <a:normAutofit fontScale="64000"/>
          </a:bodyPr>
          <a:p>
            <a:pPr>
              <a:lnSpc>
                <a:spcPct val="90000"/>
              </a:lnSpc>
              <a:spcBef>
                <a:spcPts val="1001"/>
              </a:spcBef>
              <a:tabLst>
                <a:tab algn="l" pos="0"/>
              </a:tabLst>
            </a:pPr>
            <a:r>
              <a:rPr b="0" lang="en-GB" sz="1900" spc="-1" strike="noStrike">
                <a:solidFill>
                  <a:srgbClr val="000000"/>
                </a:solidFill>
                <a:latin typeface="Calibri"/>
              </a:rPr>
              <a:t>The language of choice is Python.</a:t>
            </a:r>
            <a:endParaRPr b="0" lang="pt-BR" sz="1900" spc="-1" strike="noStrike">
              <a:solidFill>
                <a:srgbClr val="000000"/>
              </a:solidFill>
              <a:latin typeface="Calibri"/>
            </a:endParaRPr>
          </a:p>
          <a:p>
            <a:pPr>
              <a:lnSpc>
                <a:spcPct val="90000"/>
              </a:lnSpc>
              <a:spcBef>
                <a:spcPts val="1001"/>
              </a:spcBef>
              <a:tabLst>
                <a:tab algn="l" pos="0"/>
              </a:tabLst>
            </a:pPr>
            <a:r>
              <a:rPr b="0" lang="en-GB" sz="1900" spc="-1" strike="noStrike">
                <a:solidFill>
                  <a:srgbClr val="000000"/>
                </a:solidFill>
                <a:latin typeface="Calibri"/>
              </a:rPr>
              <a:t>The code is in a single file, separated in two classes: Board and GameLogic.</a:t>
            </a:r>
            <a:endParaRPr b="0" lang="pt-BR" sz="1900" spc="-1" strike="noStrike">
              <a:solidFill>
                <a:srgbClr val="000000"/>
              </a:solidFill>
              <a:latin typeface="Calibri"/>
            </a:endParaRPr>
          </a:p>
          <a:p>
            <a:pPr>
              <a:lnSpc>
                <a:spcPct val="90000"/>
              </a:lnSpc>
              <a:spcBef>
                <a:spcPts val="1001"/>
              </a:spcBef>
              <a:tabLst>
                <a:tab algn="l" pos="0"/>
              </a:tabLst>
            </a:pPr>
            <a:r>
              <a:rPr b="0" lang="en-GB" sz="1900" spc="-1" strike="noStrike">
                <a:solidFill>
                  <a:srgbClr val="000000"/>
                </a:solidFill>
                <a:latin typeface="Calibri"/>
                <a:ea typeface="Noto Sans CJK SC"/>
              </a:rPr>
              <a:t>PvP mode is fully functional with a clean UI. A player can also ask for a hint from the CPU, which does this using a </a:t>
            </a:r>
            <a:r>
              <a:rPr b="0" lang="en-GB" sz="1900" spc="-1" strike="noStrike">
                <a:solidFill>
                  <a:srgbClr val="000000"/>
                </a:solidFill>
                <a:latin typeface="Calibri"/>
              </a:rPr>
              <a:t>Medium difficult. </a:t>
            </a:r>
            <a:endParaRPr b="0" lang="pt-BR" sz="1900" spc="-1" strike="noStrike">
              <a:solidFill>
                <a:srgbClr val="000000"/>
              </a:solidFill>
              <a:latin typeface="Calibri"/>
            </a:endParaRPr>
          </a:p>
          <a:p>
            <a:pPr>
              <a:lnSpc>
                <a:spcPct val="90000"/>
              </a:lnSpc>
              <a:spcBef>
                <a:spcPts val="1001"/>
              </a:spcBef>
              <a:tabLst>
                <a:tab algn="l" pos="0"/>
              </a:tabLst>
            </a:pPr>
            <a:r>
              <a:rPr b="0" lang="en-GB" sz="1900" spc="-1" strike="noStrike">
                <a:solidFill>
                  <a:srgbClr val="000000"/>
                </a:solidFill>
                <a:latin typeface="Calibri"/>
              </a:rPr>
              <a:t>PvCPU is fully functional, you can also choose the difficulty of the computer. A player can also ask for a hint from the CPU, which uses the same difficulty it is playing against. </a:t>
            </a:r>
            <a:endParaRPr b="0" lang="pt-BR" sz="1900" spc="-1" strike="noStrike">
              <a:solidFill>
                <a:srgbClr val="000000"/>
              </a:solidFill>
              <a:latin typeface="Calibri"/>
            </a:endParaRPr>
          </a:p>
          <a:p>
            <a:pPr>
              <a:lnSpc>
                <a:spcPct val="90000"/>
              </a:lnSpc>
              <a:spcBef>
                <a:spcPts val="1001"/>
              </a:spcBef>
              <a:tabLst>
                <a:tab algn="l" pos="0"/>
              </a:tabLst>
            </a:pPr>
            <a:r>
              <a:rPr b="0" lang="en-GB" sz="1900" spc="-1" strike="noStrike">
                <a:solidFill>
                  <a:srgbClr val="000000"/>
                </a:solidFill>
                <a:latin typeface="Calibri"/>
              </a:rPr>
              <a:t>CPUvCPU is also fully functional, being able to choose between difficulties for each CPU.</a:t>
            </a:r>
            <a:endParaRPr b="0" lang="pt-BR" sz="1900" spc="-1" strike="noStrike">
              <a:solidFill>
                <a:srgbClr val="000000"/>
              </a:solidFill>
              <a:latin typeface="Calibri"/>
            </a:endParaRPr>
          </a:p>
          <a:p>
            <a:pPr>
              <a:lnSpc>
                <a:spcPct val="90000"/>
              </a:lnSpc>
              <a:spcBef>
                <a:spcPts val="1001"/>
              </a:spcBef>
              <a:tabLst>
                <a:tab algn="l" pos="0"/>
              </a:tabLst>
            </a:pPr>
            <a:r>
              <a:rPr b="0" lang="en-GB" sz="1900" spc="-1" strike="noStrike">
                <a:solidFill>
                  <a:srgbClr val="000000"/>
                </a:solidFill>
                <a:latin typeface="Calibri"/>
              </a:rPr>
              <a:t>A set of basic instructions is also available in-game.</a:t>
            </a:r>
            <a:endParaRPr b="0" lang="pt-BR" sz="1900" spc="-1" strike="noStrike">
              <a:solidFill>
                <a:srgbClr val="000000"/>
              </a:solidFill>
              <a:latin typeface="Calibri"/>
            </a:endParaRPr>
          </a:p>
        </p:txBody>
      </p:sp>
      <p:sp>
        <p:nvSpPr>
          <p:cNvPr id="130" name="CustomShape 4"/>
          <p:cNvSpPr/>
          <p:nvPr/>
        </p:nvSpPr>
        <p:spPr>
          <a:xfrm>
            <a:off x="8573040" y="5256000"/>
            <a:ext cx="1794960" cy="272880"/>
          </a:xfrm>
          <a:prstGeom prst="rect">
            <a:avLst/>
          </a:prstGeom>
          <a:noFill/>
          <a:ln>
            <a:noFill/>
          </a:ln>
        </p:spPr>
        <p:style>
          <a:lnRef idx="0"/>
          <a:fillRef idx="0"/>
          <a:effectRef idx="0"/>
          <a:fontRef idx="minor"/>
        </p:style>
        <p:txBody>
          <a:bodyPr wrap="none" lIns="90000" rIns="90000" tIns="45000" bIns="45000">
            <a:spAutoFit/>
          </a:bodyPr>
          <a:p>
            <a:pPr>
              <a:lnSpc>
                <a:spcPct val="100000"/>
              </a:lnSpc>
            </a:pPr>
            <a:r>
              <a:rPr b="0" lang="pt-BR" sz="1200" spc="-1" strike="noStrike">
                <a:solidFill>
                  <a:srgbClr val="000000"/>
                </a:solidFill>
                <a:latin typeface="Calibri"/>
              </a:rPr>
              <a:t>Figure 3 – Main Menu</a:t>
            </a:r>
            <a:endParaRPr b="0" lang="pt-PT" sz="1200" spc="-1" strike="noStrike">
              <a:latin typeface="Arial"/>
            </a:endParaRPr>
          </a:p>
        </p:txBody>
      </p:sp>
      <p:pic>
        <p:nvPicPr>
          <p:cNvPr id="131" name="" descr=""/>
          <p:cNvPicPr/>
          <p:nvPr/>
        </p:nvPicPr>
        <p:blipFill>
          <a:blip r:embed="rId2"/>
          <a:stretch/>
        </p:blipFill>
        <p:spPr>
          <a:xfrm>
            <a:off x="7200000" y="3080520"/>
            <a:ext cx="4536000" cy="1959480"/>
          </a:xfrm>
          <a:prstGeom prst="rect">
            <a:avLst/>
          </a:prstGeom>
          <a:ln>
            <a:noFill/>
          </a:ln>
        </p:spPr>
      </p:pic>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32" name="CustomShape 1"/>
          <p:cNvSpPr/>
          <p:nvPr/>
        </p:nvSpPr>
        <p:spPr>
          <a:xfrm>
            <a:off x="355680" y="0"/>
            <a:ext cx="11480040" cy="2753640"/>
          </a:xfrm>
          <a:prstGeom prst="rect">
            <a:avLst/>
          </a:prstGeom>
          <a:gradFill rotWithShape="0">
            <a:gsLst>
              <a:gs pos="0">
                <a:srgbClr val="3965b5"/>
              </a:gs>
              <a:gs pos="100000">
                <a:srgbClr val="3b3838"/>
              </a:gs>
            </a:gsLst>
            <a:lin ang="4200000"/>
          </a:gradFill>
          <a:ln>
            <a:noFill/>
          </a:ln>
        </p:spPr>
        <p:style>
          <a:lnRef idx="2">
            <a:schemeClr val="accent1">
              <a:shade val="50000"/>
            </a:schemeClr>
          </a:lnRef>
          <a:fillRef idx="1">
            <a:schemeClr val="accent1"/>
          </a:fillRef>
          <a:effectRef idx="0">
            <a:schemeClr val="accent1"/>
          </a:effectRef>
          <a:fontRef idx="minor"/>
        </p:style>
      </p:sp>
      <p:pic>
        <p:nvPicPr>
          <p:cNvPr id="133" name="Picture 38_0" descr=""/>
          <p:cNvPicPr/>
          <p:nvPr/>
        </p:nvPicPr>
        <p:blipFill>
          <a:blip r:embed="rId1"/>
          <a:stretch/>
        </p:blipFill>
        <p:spPr>
          <a:xfrm>
            <a:off x="0" y="0"/>
            <a:ext cx="12191760" cy="6857640"/>
          </a:xfrm>
          <a:prstGeom prst="rect">
            <a:avLst/>
          </a:prstGeom>
          <a:ln>
            <a:noFill/>
          </a:ln>
        </p:spPr>
      </p:pic>
      <p:sp>
        <p:nvSpPr>
          <p:cNvPr id="134" name="TextShape 2"/>
          <p:cNvSpPr txBox="1"/>
          <p:nvPr/>
        </p:nvSpPr>
        <p:spPr>
          <a:xfrm>
            <a:off x="1179720" y="822960"/>
            <a:ext cx="9829440" cy="1325520"/>
          </a:xfrm>
          <a:prstGeom prst="rect">
            <a:avLst/>
          </a:prstGeom>
          <a:noFill/>
          <a:ln>
            <a:noFill/>
          </a:ln>
        </p:spPr>
        <p:txBody>
          <a:bodyPr anchor="ctr">
            <a:normAutofit/>
          </a:bodyPr>
          <a:p>
            <a:pPr algn="ctr">
              <a:lnSpc>
                <a:spcPct val="90000"/>
              </a:lnSpc>
            </a:pPr>
            <a:r>
              <a:rPr b="1" lang="en-GB" sz="4000" spc="-1" strike="noStrike">
                <a:solidFill>
                  <a:srgbClr val="ffffff"/>
                </a:solidFill>
                <a:latin typeface="Calibri Light"/>
              </a:rPr>
              <a:t>Implemented Work</a:t>
            </a:r>
            <a:endParaRPr b="0" lang="pt-BR" sz="4000" spc="-1" strike="noStrike">
              <a:solidFill>
                <a:srgbClr val="000000"/>
              </a:solidFill>
              <a:latin typeface="Calibri"/>
            </a:endParaRPr>
          </a:p>
        </p:txBody>
      </p:sp>
      <p:sp>
        <p:nvSpPr>
          <p:cNvPr id="135" name="TextShape 3"/>
          <p:cNvSpPr txBox="1"/>
          <p:nvPr/>
        </p:nvSpPr>
        <p:spPr>
          <a:xfrm>
            <a:off x="804600" y="2827440"/>
            <a:ext cx="10787400" cy="2788560"/>
          </a:xfrm>
          <a:prstGeom prst="rect">
            <a:avLst/>
          </a:prstGeom>
          <a:noFill/>
          <a:ln>
            <a:noFill/>
          </a:ln>
        </p:spPr>
        <p:txBody>
          <a:bodyPr anchor="ctr">
            <a:normAutofit fontScale="78000"/>
          </a:bodyPr>
          <a:p>
            <a:pPr>
              <a:lnSpc>
                <a:spcPct val="90000"/>
              </a:lnSpc>
              <a:spcBef>
                <a:spcPts val="1001"/>
              </a:spcBef>
              <a:tabLst>
                <a:tab algn="l" pos="0"/>
              </a:tabLst>
            </a:pPr>
            <a:r>
              <a:rPr b="0" lang="en-GB" sz="1900" spc="-1" strike="noStrike">
                <a:solidFill>
                  <a:srgbClr val="000000"/>
                </a:solidFill>
                <a:latin typeface="Calibri"/>
              </a:rPr>
              <a:t>We implemented 5 different difficulties ranging from 0-5 as in Figure 4. Difficulties 1-5 use all the same evaluation function called calcPoints (discussed in the next slide) and all use minimax with alpha-beta cuts</a:t>
            </a:r>
            <a:endParaRPr b="0" lang="pt-BR" sz="1900" spc="-1" strike="noStrike">
              <a:solidFill>
                <a:srgbClr val="000000"/>
              </a:solidFill>
              <a:latin typeface="Calibri"/>
            </a:endParaRPr>
          </a:p>
          <a:p>
            <a:pPr marL="216000" indent="-216000">
              <a:lnSpc>
                <a:spcPct val="90000"/>
              </a:lnSpc>
              <a:spcBef>
                <a:spcPts val="1001"/>
              </a:spcBef>
              <a:buClr>
                <a:srgbClr val="000000"/>
              </a:buClr>
              <a:buSzPct val="45000"/>
              <a:buFont typeface="Wingdings" charset="2"/>
              <a:buChar char=""/>
              <a:tabLst>
                <a:tab algn="l" pos="0"/>
              </a:tabLst>
            </a:pPr>
            <a:r>
              <a:rPr b="0" lang="en-GB" sz="1900" spc="-1" strike="noStrike">
                <a:solidFill>
                  <a:srgbClr val="000000"/>
                </a:solidFill>
                <a:latin typeface="Calibri"/>
              </a:rPr>
              <a:t>Difficulty 0 acts randomly.</a:t>
            </a:r>
            <a:endParaRPr b="0" lang="pt-BR" sz="1900" spc="-1" strike="noStrike">
              <a:solidFill>
                <a:srgbClr val="000000"/>
              </a:solidFill>
              <a:latin typeface="Calibri"/>
            </a:endParaRPr>
          </a:p>
          <a:p>
            <a:pPr marL="216000" indent="-216000">
              <a:lnSpc>
                <a:spcPct val="90000"/>
              </a:lnSpc>
              <a:spcBef>
                <a:spcPts val="1001"/>
              </a:spcBef>
              <a:buClr>
                <a:srgbClr val="000000"/>
              </a:buClr>
              <a:buSzPct val="45000"/>
              <a:buFont typeface="Wingdings" charset="2"/>
              <a:buChar char=""/>
              <a:tabLst>
                <a:tab algn="l" pos="0"/>
              </a:tabLst>
            </a:pPr>
            <a:r>
              <a:rPr b="0" lang="en-GB" sz="1900" spc="-1" strike="noStrike">
                <a:solidFill>
                  <a:srgbClr val="000000"/>
                </a:solidFill>
                <a:latin typeface="Calibri"/>
              </a:rPr>
              <a:t>Difficulty 1 uses depth = 1</a:t>
            </a:r>
            <a:endParaRPr b="0" lang="pt-BR" sz="1900" spc="-1" strike="noStrike">
              <a:solidFill>
                <a:srgbClr val="000000"/>
              </a:solidFill>
              <a:latin typeface="Calibri"/>
            </a:endParaRPr>
          </a:p>
          <a:p>
            <a:pPr marL="216000" indent="-216000">
              <a:lnSpc>
                <a:spcPct val="90000"/>
              </a:lnSpc>
              <a:spcBef>
                <a:spcPts val="1001"/>
              </a:spcBef>
              <a:buClr>
                <a:srgbClr val="000000"/>
              </a:buClr>
              <a:buSzPct val="45000"/>
              <a:buFont typeface="Wingdings" charset="2"/>
              <a:buChar char=""/>
              <a:tabLst>
                <a:tab algn="l" pos="0"/>
              </a:tabLst>
            </a:pPr>
            <a:r>
              <a:rPr b="0" lang="en-GB" sz="1900" spc="-1" strike="noStrike">
                <a:solidFill>
                  <a:srgbClr val="000000"/>
                </a:solidFill>
                <a:latin typeface="Calibri"/>
              </a:rPr>
              <a:t>Difficulty 2 uses depth = 2</a:t>
            </a:r>
            <a:endParaRPr b="0" lang="pt-BR" sz="1900" spc="-1" strike="noStrike">
              <a:solidFill>
                <a:srgbClr val="000000"/>
              </a:solidFill>
              <a:latin typeface="Calibri"/>
            </a:endParaRPr>
          </a:p>
          <a:p>
            <a:pPr marL="216000" indent="-216000">
              <a:lnSpc>
                <a:spcPct val="90000"/>
              </a:lnSpc>
              <a:spcBef>
                <a:spcPts val="1001"/>
              </a:spcBef>
              <a:buClr>
                <a:srgbClr val="000000"/>
              </a:buClr>
              <a:buSzPct val="45000"/>
              <a:buFont typeface="Wingdings" charset="2"/>
              <a:buChar char=""/>
              <a:tabLst>
                <a:tab algn="l" pos="0"/>
              </a:tabLst>
            </a:pPr>
            <a:r>
              <a:rPr b="0" lang="en-GB" sz="1900" spc="-1" strike="noStrike">
                <a:solidFill>
                  <a:srgbClr val="000000"/>
                </a:solidFill>
                <a:latin typeface="Calibri"/>
              </a:rPr>
              <a:t>Difficulty 3 uses depth = 3</a:t>
            </a:r>
            <a:endParaRPr b="0" lang="pt-BR" sz="1900" spc="-1" strike="noStrike">
              <a:solidFill>
                <a:srgbClr val="000000"/>
              </a:solidFill>
              <a:latin typeface="Calibri"/>
            </a:endParaRPr>
          </a:p>
          <a:p>
            <a:pPr marL="216000" indent="-216000">
              <a:lnSpc>
                <a:spcPct val="90000"/>
              </a:lnSpc>
              <a:spcBef>
                <a:spcPts val="1001"/>
              </a:spcBef>
              <a:buClr>
                <a:srgbClr val="000000"/>
              </a:buClr>
              <a:buSzPct val="45000"/>
              <a:buFont typeface="Wingdings" charset="2"/>
              <a:buChar char=""/>
              <a:tabLst>
                <a:tab algn="l" pos="0"/>
              </a:tabLst>
            </a:pPr>
            <a:r>
              <a:rPr b="0" lang="en-GB" sz="1900" spc="-1" strike="noStrike">
                <a:solidFill>
                  <a:srgbClr val="000000"/>
                </a:solidFill>
                <a:latin typeface="Calibri"/>
              </a:rPr>
              <a:t>Difficulty 3 uses depth = 2 for the first 5 moves it makes and then changes to depth = 3, this is in order to make it faster since the first moves are not so important and yet they are the ones who take the longest due to their being so many options </a:t>
            </a:r>
            <a:endParaRPr b="0" lang="pt-BR" sz="1900" spc="-1" strike="noStrike">
              <a:solidFill>
                <a:srgbClr val="000000"/>
              </a:solidFill>
              <a:latin typeface="Calibri"/>
            </a:endParaRPr>
          </a:p>
        </p:txBody>
      </p:sp>
      <p:sp>
        <p:nvSpPr>
          <p:cNvPr id="136" name="CustomShape 4"/>
          <p:cNvSpPr/>
          <p:nvPr/>
        </p:nvSpPr>
        <p:spPr>
          <a:xfrm>
            <a:off x="4680000" y="6480000"/>
            <a:ext cx="2128680" cy="272880"/>
          </a:xfrm>
          <a:prstGeom prst="rect">
            <a:avLst/>
          </a:prstGeom>
          <a:noFill/>
          <a:ln>
            <a:noFill/>
          </a:ln>
        </p:spPr>
        <p:style>
          <a:lnRef idx="0"/>
          <a:fillRef idx="0"/>
          <a:effectRef idx="0"/>
          <a:fontRef idx="minor"/>
        </p:style>
        <p:txBody>
          <a:bodyPr wrap="none" lIns="90000" rIns="90000" tIns="45000" bIns="45000">
            <a:spAutoFit/>
          </a:bodyPr>
          <a:p>
            <a:pPr>
              <a:lnSpc>
                <a:spcPct val="100000"/>
              </a:lnSpc>
            </a:pPr>
            <a:r>
              <a:rPr b="0" lang="pt-BR" sz="1200" spc="-1" strike="noStrike">
                <a:solidFill>
                  <a:srgbClr val="000000"/>
                </a:solidFill>
                <a:latin typeface="Calibri"/>
              </a:rPr>
              <a:t>Figure 4 – CPU Difficulties</a:t>
            </a:r>
            <a:endParaRPr b="0" lang="pt-PT" sz="1200" spc="-1" strike="noStrike">
              <a:latin typeface="Arial"/>
            </a:endParaRPr>
          </a:p>
        </p:txBody>
      </p:sp>
      <p:pic>
        <p:nvPicPr>
          <p:cNvPr id="137" name="" descr=""/>
          <p:cNvPicPr/>
          <p:nvPr/>
        </p:nvPicPr>
        <p:blipFill>
          <a:blip r:embed="rId2"/>
          <a:stretch/>
        </p:blipFill>
        <p:spPr>
          <a:xfrm>
            <a:off x="2455920" y="5688000"/>
            <a:ext cx="7048080" cy="628200"/>
          </a:xfrm>
          <a:prstGeom prst="rect">
            <a:avLst/>
          </a:prstGeom>
          <a:ln>
            <a:noFill/>
          </a:ln>
        </p:spPr>
      </p:pic>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38" name="CustomShape 1"/>
          <p:cNvSpPr/>
          <p:nvPr/>
        </p:nvSpPr>
        <p:spPr>
          <a:xfrm>
            <a:off x="355680" y="0"/>
            <a:ext cx="11480040" cy="2753640"/>
          </a:xfrm>
          <a:prstGeom prst="rect">
            <a:avLst/>
          </a:prstGeom>
          <a:gradFill rotWithShape="0">
            <a:gsLst>
              <a:gs pos="0">
                <a:srgbClr val="3965b5"/>
              </a:gs>
              <a:gs pos="100000">
                <a:srgbClr val="3b3838"/>
              </a:gs>
            </a:gsLst>
            <a:lin ang="4200000"/>
          </a:gradFill>
          <a:ln>
            <a:noFill/>
          </a:ln>
        </p:spPr>
        <p:style>
          <a:lnRef idx="2">
            <a:schemeClr val="accent1">
              <a:shade val="50000"/>
            </a:schemeClr>
          </a:lnRef>
          <a:fillRef idx="1">
            <a:schemeClr val="accent1"/>
          </a:fillRef>
          <a:effectRef idx="0">
            <a:schemeClr val="accent1"/>
          </a:effectRef>
          <a:fontRef idx="minor"/>
        </p:style>
      </p:sp>
      <p:pic>
        <p:nvPicPr>
          <p:cNvPr id="139" name="Picture 38_1" descr=""/>
          <p:cNvPicPr/>
          <p:nvPr/>
        </p:nvPicPr>
        <p:blipFill>
          <a:blip r:embed="rId1"/>
          <a:stretch/>
        </p:blipFill>
        <p:spPr>
          <a:xfrm>
            <a:off x="0" y="0"/>
            <a:ext cx="12191760" cy="6857640"/>
          </a:xfrm>
          <a:prstGeom prst="rect">
            <a:avLst/>
          </a:prstGeom>
          <a:ln>
            <a:noFill/>
          </a:ln>
        </p:spPr>
      </p:pic>
      <p:sp>
        <p:nvSpPr>
          <p:cNvPr id="140" name="TextShape 2"/>
          <p:cNvSpPr txBox="1"/>
          <p:nvPr/>
        </p:nvSpPr>
        <p:spPr>
          <a:xfrm>
            <a:off x="1179720" y="822960"/>
            <a:ext cx="9829440" cy="1325520"/>
          </a:xfrm>
          <a:prstGeom prst="rect">
            <a:avLst/>
          </a:prstGeom>
          <a:noFill/>
          <a:ln>
            <a:noFill/>
          </a:ln>
        </p:spPr>
        <p:txBody>
          <a:bodyPr anchor="ctr">
            <a:normAutofit/>
          </a:bodyPr>
          <a:p>
            <a:pPr algn="ctr">
              <a:lnSpc>
                <a:spcPct val="90000"/>
              </a:lnSpc>
            </a:pPr>
            <a:r>
              <a:rPr b="1" lang="en-GB" sz="4000" spc="-1" strike="noStrike">
                <a:solidFill>
                  <a:srgbClr val="ffffff"/>
                </a:solidFill>
                <a:latin typeface="Calibri Light"/>
              </a:rPr>
              <a:t>Implemented Work</a:t>
            </a:r>
            <a:endParaRPr b="0" lang="pt-BR" sz="4000" spc="-1" strike="noStrike">
              <a:solidFill>
                <a:srgbClr val="000000"/>
              </a:solidFill>
              <a:latin typeface="Calibri"/>
            </a:endParaRPr>
          </a:p>
        </p:txBody>
      </p:sp>
      <p:sp>
        <p:nvSpPr>
          <p:cNvPr id="141" name="TextShape 3"/>
          <p:cNvSpPr txBox="1"/>
          <p:nvPr/>
        </p:nvSpPr>
        <p:spPr>
          <a:xfrm>
            <a:off x="804600" y="2827440"/>
            <a:ext cx="10571400" cy="3508560"/>
          </a:xfrm>
          <a:prstGeom prst="rect">
            <a:avLst/>
          </a:prstGeom>
          <a:noFill/>
          <a:ln>
            <a:noFill/>
          </a:ln>
        </p:spPr>
        <p:txBody>
          <a:bodyPr anchor="ctr">
            <a:normAutofit fontScale="84000"/>
          </a:bodyPr>
          <a:p>
            <a:pPr>
              <a:lnSpc>
                <a:spcPct val="90000"/>
              </a:lnSpc>
              <a:spcBef>
                <a:spcPts val="1001"/>
              </a:spcBef>
              <a:tabLst>
                <a:tab algn="l" pos="0"/>
              </a:tabLst>
            </a:pPr>
            <a:r>
              <a:rPr b="0" lang="en-GB" sz="1900" spc="-1" strike="noStrike">
                <a:solidFill>
                  <a:srgbClr val="000000"/>
                </a:solidFill>
                <a:latin typeface="Calibri"/>
              </a:rPr>
              <a:t>Our evaluation function is called calcPoints and takes into account the number of pieces on each board and </a:t>
            </a:r>
            <a:r>
              <a:rPr b="0" lang="en-GB" sz="1900" spc="-1" strike="noStrike">
                <a:solidFill>
                  <a:srgbClr val="000000"/>
                </a:solidFill>
                <a:latin typeface="Calibri"/>
              </a:rPr>
              <a:t>adds or substracts points from the returned value acording to what player has the advantage. If value &gt; 0 → </a:t>
            </a:r>
            <a:r>
              <a:rPr b="0" lang="en-GB" sz="1900" spc="-1" strike="noStrike">
                <a:solidFill>
                  <a:srgbClr val="000000"/>
                </a:solidFill>
                <a:latin typeface="Calibri"/>
              </a:rPr>
              <a:t>White has advantage, Else If value &lt; 0 → Black has advantage,  the more distant from 0 the value is the more </a:t>
            </a:r>
            <a:r>
              <a:rPr b="0" lang="en-GB" sz="1900" spc="-1" strike="noStrike">
                <a:solidFill>
                  <a:srgbClr val="000000"/>
                </a:solidFill>
                <a:latin typeface="Calibri"/>
              </a:rPr>
              <a:t>advantage a player has.</a:t>
            </a:r>
            <a:endParaRPr b="0" lang="pt-BR" sz="1900" spc="-1" strike="noStrike">
              <a:solidFill>
                <a:srgbClr val="000000"/>
              </a:solidFill>
              <a:latin typeface="Calibri"/>
            </a:endParaRPr>
          </a:p>
          <a:p>
            <a:pPr>
              <a:lnSpc>
                <a:spcPct val="90000"/>
              </a:lnSpc>
              <a:spcBef>
                <a:spcPts val="1001"/>
              </a:spcBef>
              <a:tabLst>
                <a:tab algn="l" pos="0"/>
              </a:tabLst>
            </a:pPr>
            <a:r>
              <a:rPr b="0" lang="en-GB" sz="1900" spc="-1" strike="noStrike">
                <a:solidFill>
                  <a:srgbClr val="000000"/>
                </a:solidFill>
                <a:latin typeface="Calibri"/>
              </a:rPr>
              <a:t>The value also takes into account which player’s turn it is, giving small advantage to the player whose turn is.</a:t>
            </a:r>
            <a:endParaRPr b="0" lang="pt-BR" sz="1900" spc="-1" strike="noStrike">
              <a:solidFill>
                <a:srgbClr val="000000"/>
              </a:solidFill>
              <a:latin typeface="Calibri"/>
            </a:endParaRPr>
          </a:p>
          <a:p>
            <a:pPr>
              <a:lnSpc>
                <a:spcPct val="90000"/>
              </a:lnSpc>
              <a:spcBef>
                <a:spcPts val="1001"/>
              </a:spcBef>
              <a:tabLst>
                <a:tab algn="l" pos="0"/>
              </a:tabLst>
            </a:pPr>
            <a:r>
              <a:rPr b="0" lang="en-GB" sz="1900" spc="-1" strike="noStrike">
                <a:solidFill>
                  <a:srgbClr val="000000"/>
                </a:solidFill>
                <a:latin typeface="Calibri"/>
              </a:rPr>
              <a:t>A value is calculated in each board independently and then they are all joined in the end, however this is not </a:t>
            </a:r>
            <a:r>
              <a:rPr b="0" lang="en-GB" sz="1900" spc="-1" strike="noStrike">
                <a:solidFill>
                  <a:srgbClr val="000000"/>
                </a:solidFill>
                <a:latin typeface="Calibri"/>
              </a:rPr>
              <a:t>done by simply adding the values. In order to discourage minimax from ignoring a given board and only </a:t>
            </a:r>
            <a:r>
              <a:rPr b="0" lang="en-GB" sz="1900" spc="-1" strike="noStrike">
                <a:solidFill>
                  <a:srgbClr val="000000"/>
                </a:solidFill>
                <a:latin typeface="Calibri"/>
              </a:rPr>
              <a:t>looking out for the general value of all boards, we first multiply the value of each board by its absolute and </a:t>
            </a:r>
            <a:r>
              <a:rPr b="0" lang="en-GB" sz="1900" spc="-1" strike="noStrike">
                <a:solidFill>
                  <a:srgbClr val="000000"/>
                </a:solidFill>
                <a:latin typeface="Calibri"/>
              </a:rPr>
              <a:t>only then add them together. As a consequence, boards with really extreme values (far from 0) will weigh a lot </a:t>
            </a:r>
            <a:r>
              <a:rPr b="0" lang="en-GB" sz="1900" spc="-1" strike="noStrike">
                <a:solidFill>
                  <a:srgbClr val="000000"/>
                </a:solidFill>
                <a:latin typeface="Calibri"/>
              </a:rPr>
              <a:t>more in the returned value, which is important since in shobu a player only needs to win or lose in one board </a:t>
            </a:r>
            <a:r>
              <a:rPr b="0" lang="en-GB" sz="1900" spc="-1" strike="noStrike">
                <a:solidFill>
                  <a:srgbClr val="000000"/>
                </a:solidFill>
                <a:latin typeface="Calibri"/>
              </a:rPr>
              <a:t>for the game to end.</a:t>
            </a:r>
            <a:endParaRPr b="0" lang="pt-BR" sz="1900" spc="-1" strike="noStrike">
              <a:solidFill>
                <a:srgbClr val="000000"/>
              </a:solidFill>
              <a:latin typeface="Calibri"/>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85" name="CustomShape 1"/>
          <p:cNvSpPr/>
          <p:nvPr/>
        </p:nvSpPr>
        <p:spPr>
          <a:xfrm>
            <a:off x="355680" y="0"/>
            <a:ext cx="11480040" cy="2753640"/>
          </a:xfrm>
          <a:prstGeom prst="rect">
            <a:avLst/>
          </a:prstGeom>
          <a:gradFill rotWithShape="0">
            <a:gsLst>
              <a:gs pos="0">
                <a:srgbClr val="3965b5"/>
              </a:gs>
              <a:gs pos="100000">
                <a:srgbClr val="3b3838"/>
              </a:gs>
            </a:gsLst>
            <a:lin ang="4200000"/>
          </a:gradFill>
          <a:ln>
            <a:noFill/>
          </a:ln>
        </p:spPr>
        <p:style>
          <a:lnRef idx="2">
            <a:schemeClr val="accent1">
              <a:shade val="50000"/>
            </a:schemeClr>
          </a:lnRef>
          <a:fillRef idx="1">
            <a:schemeClr val="accent1"/>
          </a:fillRef>
          <a:effectRef idx="0">
            <a:schemeClr val="accent1"/>
          </a:effectRef>
          <a:fontRef idx="minor"/>
        </p:style>
      </p:sp>
      <p:pic>
        <p:nvPicPr>
          <p:cNvPr id="86" name="Picture 31" descr=""/>
          <p:cNvPicPr/>
          <p:nvPr/>
        </p:nvPicPr>
        <p:blipFill>
          <a:blip r:embed="rId1"/>
          <a:stretch/>
        </p:blipFill>
        <p:spPr>
          <a:xfrm>
            <a:off x="0" y="0"/>
            <a:ext cx="12191760" cy="6857640"/>
          </a:xfrm>
          <a:prstGeom prst="rect">
            <a:avLst/>
          </a:prstGeom>
          <a:ln>
            <a:noFill/>
          </a:ln>
        </p:spPr>
      </p:pic>
      <p:sp>
        <p:nvSpPr>
          <p:cNvPr id="87" name="TextShape 2"/>
          <p:cNvSpPr txBox="1"/>
          <p:nvPr/>
        </p:nvSpPr>
        <p:spPr>
          <a:xfrm>
            <a:off x="1179720" y="822960"/>
            <a:ext cx="9829440" cy="1325520"/>
          </a:xfrm>
          <a:prstGeom prst="rect">
            <a:avLst/>
          </a:prstGeom>
          <a:noFill/>
          <a:ln>
            <a:noFill/>
          </a:ln>
        </p:spPr>
        <p:txBody>
          <a:bodyPr anchor="ctr">
            <a:normAutofit/>
          </a:bodyPr>
          <a:p>
            <a:pPr algn="ctr">
              <a:lnSpc>
                <a:spcPct val="90000"/>
              </a:lnSpc>
            </a:pPr>
            <a:r>
              <a:rPr b="1" lang="en-GB" sz="4000" spc="-1" strike="noStrike">
                <a:solidFill>
                  <a:srgbClr val="ffffff"/>
                </a:solidFill>
                <a:latin typeface="Calibri Light"/>
              </a:rPr>
              <a:t>Project Specification</a:t>
            </a:r>
            <a:endParaRPr b="0" lang="pt-BR" sz="4000" spc="-1" strike="noStrike">
              <a:solidFill>
                <a:srgbClr val="000000"/>
              </a:solidFill>
              <a:latin typeface="Calibri"/>
            </a:endParaRPr>
          </a:p>
        </p:txBody>
      </p:sp>
      <p:sp>
        <p:nvSpPr>
          <p:cNvPr id="88" name="TextShape 3"/>
          <p:cNvSpPr txBox="1"/>
          <p:nvPr/>
        </p:nvSpPr>
        <p:spPr>
          <a:xfrm>
            <a:off x="428040" y="2550960"/>
            <a:ext cx="6995880" cy="3977640"/>
          </a:xfrm>
          <a:prstGeom prst="rect">
            <a:avLst/>
          </a:prstGeom>
          <a:noFill/>
          <a:ln>
            <a:noFill/>
          </a:ln>
        </p:spPr>
        <p:txBody>
          <a:bodyPr anchor="ctr">
            <a:noAutofit/>
          </a:bodyPr>
          <a:p>
            <a:pPr>
              <a:lnSpc>
                <a:spcPct val="90000"/>
              </a:lnSpc>
              <a:spcBef>
                <a:spcPts val="1001"/>
              </a:spcBef>
              <a:tabLst>
                <a:tab algn="l" pos="0"/>
              </a:tabLst>
            </a:pPr>
            <a:r>
              <a:rPr b="1" lang="en-GB" sz="1600" spc="-1" strike="noStrike">
                <a:solidFill>
                  <a:srgbClr val="000000"/>
                </a:solidFill>
                <a:latin typeface="Calibri"/>
              </a:rPr>
              <a:t>Two-Player Adversarial Board Game: Shobu</a:t>
            </a:r>
            <a:endParaRPr b="0" lang="pt-BR" sz="1600" spc="-1" strike="noStrike">
              <a:solidFill>
                <a:srgbClr val="000000"/>
              </a:solidFill>
              <a:latin typeface="Calibri"/>
            </a:endParaRPr>
          </a:p>
          <a:p>
            <a:pPr>
              <a:lnSpc>
                <a:spcPct val="90000"/>
              </a:lnSpc>
              <a:spcBef>
                <a:spcPts val="1001"/>
              </a:spcBef>
              <a:tabLst>
                <a:tab algn="l" pos="0"/>
              </a:tabLst>
            </a:pPr>
            <a:r>
              <a:rPr b="0" lang="en-GB" sz="1400" spc="-1" strike="noStrike">
                <a:solidFill>
                  <a:srgbClr val="000000"/>
                </a:solidFill>
                <a:latin typeface="Calibri"/>
              </a:rPr>
              <a:t>Turn based game, where each turn is comprised of two moves: first one Passive move and then one Aggressive move.</a:t>
            </a:r>
            <a:endParaRPr b="0" lang="pt-BR" sz="1400" spc="-1" strike="noStrike">
              <a:solidFill>
                <a:srgbClr val="000000"/>
              </a:solidFill>
              <a:latin typeface="Calibri"/>
            </a:endParaRPr>
          </a:p>
          <a:p>
            <a:pPr>
              <a:lnSpc>
                <a:spcPct val="90000"/>
              </a:lnSpc>
              <a:spcBef>
                <a:spcPts val="1001"/>
              </a:spcBef>
              <a:tabLst>
                <a:tab algn="l" pos="0"/>
              </a:tabLst>
            </a:pPr>
            <a:r>
              <a:rPr b="0" lang="en-GB" sz="1400" spc="-1" strike="noStrike">
                <a:solidFill>
                  <a:srgbClr val="000000"/>
                </a:solidFill>
                <a:latin typeface="Calibri"/>
              </a:rPr>
              <a:t>The passive move must be played on one of the player’s two homeboards. The player chooses one of their colour pieces and moves it into any direction inside the board, up two spaces, without pushing or jumping over any piece.</a:t>
            </a:r>
            <a:endParaRPr b="0" lang="pt-BR" sz="1400" spc="-1" strike="noStrike">
              <a:solidFill>
                <a:srgbClr val="000000"/>
              </a:solidFill>
              <a:latin typeface="Calibri"/>
            </a:endParaRPr>
          </a:p>
          <a:p>
            <a:pPr>
              <a:lnSpc>
                <a:spcPct val="90000"/>
              </a:lnSpc>
              <a:spcBef>
                <a:spcPts val="1001"/>
              </a:spcBef>
              <a:tabLst>
                <a:tab algn="l" pos="0"/>
              </a:tabLst>
            </a:pPr>
            <a:r>
              <a:rPr b="0" lang="en-GB" sz="1400" spc="-1" strike="noStrike">
                <a:solidFill>
                  <a:srgbClr val="000000"/>
                </a:solidFill>
                <a:latin typeface="Calibri"/>
              </a:rPr>
              <a:t>The aggressive move must be made in the same direction and number of spaces as the passive move, on one of the opposite colour boards as the one chosen in the passive move. Additionally, the aggressive move can push, at most, one piece, of the opponent colour. If a piece is pushed off the board, that piece is removed from the game.</a:t>
            </a:r>
            <a:endParaRPr b="0" lang="pt-BR" sz="1400" spc="-1" strike="noStrike">
              <a:solidFill>
                <a:srgbClr val="000000"/>
              </a:solidFill>
              <a:latin typeface="Calibri"/>
            </a:endParaRPr>
          </a:p>
          <a:p>
            <a:pPr>
              <a:lnSpc>
                <a:spcPct val="90000"/>
              </a:lnSpc>
              <a:spcBef>
                <a:spcPts val="1001"/>
              </a:spcBef>
              <a:tabLst>
                <a:tab algn="l" pos="0"/>
              </a:tabLst>
            </a:pPr>
            <a:r>
              <a:rPr b="0" lang="en-GB" sz="1400" spc="-1" strike="noStrike">
                <a:solidFill>
                  <a:srgbClr val="000000"/>
                </a:solidFill>
                <a:latin typeface="Calibri"/>
              </a:rPr>
              <a:t>The game’s objective is to remove all opponent pieces from one board. First one to do so wins the game.</a:t>
            </a:r>
            <a:endParaRPr b="0" lang="pt-BR" sz="1400" spc="-1" strike="noStrike">
              <a:solidFill>
                <a:srgbClr val="000000"/>
              </a:solidFill>
              <a:latin typeface="Calibri"/>
            </a:endParaRPr>
          </a:p>
          <a:p>
            <a:pPr>
              <a:lnSpc>
                <a:spcPct val="90000"/>
              </a:lnSpc>
              <a:spcBef>
                <a:spcPts val="1001"/>
              </a:spcBef>
              <a:tabLst>
                <a:tab algn="l" pos="0"/>
              </a:tabLst>
            </a:pPr>
            <a:r>
              <a:rPr b="0" lang="en-GB" sz="1400" spc="-1" strike="noStrike">
                <a:solidFill>
                  <a:srgbClr val="000000"/>
                </a:solidFill>
                <a:latin typeface="Calibri"/>
              </a:rPr>
              <a:t>In this project, the aim is to implement this game with PvP, PvC and CvC modes. The Computer should be provided with an AI, using Minimax search methods with different depth and </a:t>
            </a:r>
            <a:r>
              <a:rPr b="0" lang="el-GR" sz="1400" spc="-1" strike="noStrike">
                <a:solidFill>
                  <a:srgbClr val="000000"/>
                </a:solidFill>
                <a:latin typeface="Symbol"/>
              </a:rPr>
              <a:t></a:t>
            </a:r>
            <a:r>
              <a:rPr b="0" lang="pt-PT" sz="1400" spc="-1" strike="noStrike">
                <a:solidFill>
                  <a:srgbClr val="000000"/>
                </a:solidFill>
                <a:latin typeface="Calibri"/>
              </a:rPr>
              <a:t> cuts, </a:t>
            </a:r>
            <a:r>
              <a:rPr b="0" lang="en-GB" sz="1400" spc="-1" strike="noStrike">
                <a:solidFill>
                  <a:srgbClr val="000000"/>
                </a:solidFill>
                <a:latin typeface="Calibri"/>
              </a:rPr>
              <a:t>ensuring different difficulty levels.</a:t>
            </a:r>
            <a:r>
              <a:rPr b="0" lang="pt-PT" sz="1400" spc="-1" strike="noStrike">
                <a:solidFill>
                  <a:srgbClr val="000000"/>
                </a:solidFill>
                <a:latin typeface="Calibri"/>
              </a:rPr>
              <a:t> </a:t>
            </a:r>
            <a:endParaRPr b="0" lang="pt-BR" sz="1400" spc="-1" strike="noStrike">
              <a:solidFill>
                <a:srgbClr val="000000"/>
              </a:solidFill>
              <a:latin typeface="Calibri"/>
            </a:endParaRPr>
          </a:p>
        </p:txBody>
      </p:sp>
      <p:pic>
        <p:nvPicPr>
          <p:cNvPr id="89" name="Picture 8" descr=""/>
          <p:cNvPicPr/>
          <p:nvPr/>
        </p:nvPicPr>
        <p:blipFill>
          <a:blip r:embed="rId2"/>
          <a:stretch/>
        </p:blipFill>
        <p:spPr>
          <a:xfrm>
            <a:off x="7873200" y="2754000"/>
            <a:ext cx="3513960" cy="3216960"/>
          </a:xfrm>
          <a:prstGeom prst="rect">
            <a:avLst/>
          </a:prstGeom>
          <a:ln>
            <a:noFill/>
          </a:ln>
        </p:spPr>
      </p:pic>
      <p:sp>
        <p:nvSpPr>
          <p:cNvPr id="90" name="CustomShape 4"/>
          <p:cNvSpPr/>
          <p:nvPr/>
        </p:nvSpPr>
        <p:spPr>
          <a:xfrm>
            <a:off x="7970400" y="6390720"/>
            <a:ext cx="3861360" cy="272880"/>
          </a:xfrm>
          <a:prstGeom prst="rect">
            <a:avLst/>
          </a:prstGeom>
          <a:noFill/>
          <a:ln>
            <a:noFill/>
          </a:ln>
        </p:spPr>
        <p:style>
          <a:lnRef idx="0"/>
          <a:fillRef idx="0"/>
          <a:effectRef idx="0"/>
          <a:fontRef idx="minor"/>
        </p:style>
        <p:txBody>
          <a:bodyPr lIns="90000" rIns="90000" tIns="45000" bIns="45000">
            <a:spAutoFit/>
          </a:bodyPr>
          <a:p>
            <a:pPr algn="ctr">
              <a:lnSpc>
                <a:spcPct val="100000"/>
              </a:lnSpc>
              <a:spcAft>
                <a:spcPts val="601"/>
              </a:spcAft>
            </a:pPr>
            <a:r>
              <a:rPr b="0" lang="en-GB" sz="1200" spc="-1" strike="noStrike">
                <a:solidFill>
                  <a:srgbClr val="ffffff"/>
                </a:solidFill>
                <a:latin typeface="Calibri"/>
              </a:rPr>
              <a:t>Fig. 1 – Shobu Initial Boards</a:t>
            </a:r>
            <a:endParaRPr b="0" lang="pt-PT" sz="1200" spc="-1" strike="noStrike">
              <a:latin typeface="Arial"/>
            </a:endParaRPr>
          </a:p>
        </p:txBody>
      </p:sp>
      <p:sp>
        <p:nvSpPr>
          <p:cNvPr id="91" name="CustomShape 5"/>
          <p:cNvSpPr/>
          <p:nvPr/>
        </p:nvSpPr>
        <p:spPr>
          <a:xfrm>
            <a:off x="8735760" y="5896440"/>
            <a:ext cx="1788840" cy="272880"/>
          </a:xfrm>
          <a:prstGeom prst="rect">
            <a:avLst/>
          </a:prstGeom>
          <a:noFill/>
          <a:ln>
            <a:noFill/>
          </a:ln>
        </p:spPr>
        <p:style>
          <a:lnRef idx="0"/>
          <a:fillRef idx="0"/>
          <a:effectRef idx="0"/>
          <a:fontRef idx="minor"/>
        </p:style>
        <p:txBody>
          <a:bodyPr wrap="none" lIns="90000" rIns="90000" tIns="45000" bIns="45000">
            <a:spAutoFit/>
          </a:bodyPr>
          <a:p>
            <a:pPr>
              <a:lnSpc>
                <a:spcPct val="100000"/>
              </a:lnSpc>
            </a:pPr>
            <a:r>
              <a:rPr b="0" lang="pt-BR" sz="1200" spc="-1" strike="noStrike">
                <a:solidFill>
                  <a:srgbClr val="000000"/>
                </a:solidFill>
                <a:latin typeface="Calibri"/>
              </a:rPr>
              <a:t>figure 1- game board</a:t>
            </a:r>
            <a:endParaRPr b="0" lang="pt-PT" sz="1200" spc="-1" strike="noStrike">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92" name="CustomShape 1"/>
          <p:cNvSpPr/>
          <p:nvPr/>
        </p:nvSpPr>
        <p:spPr>
          <a:xfrm>
            <a:off x="0" y="0"/>
            <a:ext cx="6081840" cy="68576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93" name="CustomShape 2"/>
          <p:cNvSpPr/>
          <p:nvPr/>
        </p:nvSpPr>
        <p:spPr>
          <a:xfrm>
            <a:off x="0" y="0"/>
            <a:ext cx="12191760" cy="6857640"/>
          </a:xfrm>
          <a:prstGeom prst="rect">
            <a:avLst/>
          </a:prstGeom>
          <a:gradFill rotWithShape="0">
            <a:gsLst>
              <a:gs pos="0">
                <a:srgbClr val="3965b5"/>
              </a:gs>
              <a:gs pos="100000">
                <a:srgbClr val="3b3838"/>
              </a:gs>
            </a:gsLst>
            <a:lin ang="4200000"/>
          </a:gradFill>
          <a:ln>
            <a:noFill/>
          </a:ln>
        </p:spPr>
        <p:style>
          <a:lnRef idx="2">
            <a:schemeClr val="accent1">
              <a:shade val="50000"/>
            </a:schemeClr>
          </a:lnRef>
          <a:fillRef idx="1">
            <a:schemeClr val="accent1"/>
          </a:fillRef>
          <a:effectRef idx="0">
            <a:schemeClr val="accent1"/>
          </a:effectRef>
          <a:fontRef idx="minor"/>
        </p:style>
      </p:sp>
      <p:pic>
        <p:nvPicPr>
          <p:cNvPr id="94" name="Picture 33" descr=""/>
          <p:cNvPicPr/>
          <p:nvPr/>
        </p:nvPicPr>
        <p:blipFill>
          <a:blip r:embed="rId1"/>
          <a:stretch/>
        </p:blipFill>
        <p:spPr>
          <a:xfrm>
            <a:off x="0" y="0"/>
            <a:ext cx="12191760" cy="6857640"/>
          </a:xfrm>
          <a:prstGeom prst="rect">
            <a:avLst/>
          </a:prstGeom>
          <a:ln>
            <a:noFill/>
          </a:ln>
        </p:spPr>
      </p:pic>
      <p:sp>
        <p:nvSpPr>
          <p:cNvPr id="95" name="TextShape 3"/>
          <p:cNvSpPr txBox="1"/>
          <p:nvPr/>
        </p:nvSpPr>
        <p:spPr>
          <a:xfrm>
            <a:off x="640080" y="2053800"/>
            <a:ext cx="4183920" cy="2759760"/>
          </a:xfrm>
          <a:prstGeom prst="rect">
            <a:avLst/>
          </a:prstGeom>
          <a:noFill/>
          <a:ln>
            <a:noFill/>
          </a:ln>
        </p:spPr>
        <p:txBody>
          <a:bodyPr anchor="ctr">
            <a:normAutofit/>
          </a:bodyPr>
          <a:p>
            <a:pPr>
              <a:lnSpc>
                <a:spcPct val="90000"/>
              </a:lnSpc>
            </a:pPr>
            <a:r>
              <a:rPr b="1" lang="en-GB" sz="4400" spc="-1" strike="noStrike">
                <a:solidFill>
                  <a:srgbClr val="ffffff"/>
                </a:solidFill>
                <a:latin typeface="Calibri Light"/>
              </a:rPr>
              <a:t>Searc</a:t>
            </a:r>
            <a:r>
              <a:rPr b="1" lang="en-GB" sz="4400" spc="-1" strike="noStrike">
                <a:solidFill>
                  <a:srgbClr val="ffffff"/>
                </a:solidFill>
                <a:latin typeface="Calibri Light"/>
              </a:rPr>
              <a:t>h </a:t>
            </a:r>
            <a:r>
              <a:rPr b="1" lang="en-GB" sz="4400" spc="-1" strike="noStrike">
                <a:solidFill>
                  <a:srgbClr val="ffffff"/>
                </a:solidFill>
                <a:latin typeface="Calibri Light"/>
              </a:rPr>
              <a:t>Probl</a:t>
            </a:r>
            <a:r>
              <a:rPr b="1" lang="en-GB" sz="4400" spc="-1" strike="noStrike">
                <a:solidFill>
                  <a:srgbClr val="ffffff"/>
                </a:solidFill>
                <a:latin typeface="Calibri Light"/>
              </a:rPr>
              <a:t>em </a:t>
            </a:r>
            <a:r>
              <a:rPr b="1" lang="en-GB" sz="4400" spc="-1" strike="noStrike">
                <a:solidFill>
                  <a:srgbClr val="ffffff"/>
                </a:solidFill>
                <a:latin typeface="Calibri Light"/>
              </a:rPr>
              <a:t>Form</a:t>
            </a:r>
            <a:r>
              <a:rPr b="1" lang="en-GB" sz="4400" spc="-1" strike="noStrike">
                <a:solidFill>
                  <a:srgbClr val="ffffff"/>
                </a:solidFill>
                <a:latin typeface="Calibri Light"/>
              </a:rPr>
              <a:t>ulatio</a:t>
            </a:r>
            <a:r>
              <a:rPr b="1" lang="en-GB" sz="4400" spc="-1" strike="noStrike">
                <a:solidFill>
                  <a:srgbClr val="ffffff"/>
                </a:solidFill>
                <a:latin typeface="Calibri Light"/>
              </a:rPr>
              <a:t>n</a:t>
            </a:r>
            <a:endParaRPr b="0" lang="pt-BR" sz="4400" spc="-1" strike="noStrike">
              <a:solidFill>
                <a:srgbClr val="000000"/>
              </a:solidFill>
              <a:latin typeface="Calibri"/>
            </a:endParaRPr>
          </a:p>
        </p:txBody>
      </p:sp>
      <p:sp>
        <p:nvSpPr>
          <p:cNvPr id="96" name="TextShape 4"/>
          <p:cNvSpPr txBox="1"/>
          <p:nvPr/>
        </p:nvSpPr>
        <p:spPr>
          <a:xfrm>
            <a:off x="6109920" y="670680"/>
            <a:ext cx="5305680" cy="5516640"/>
          </a:xfrm>
          <a:prstGeom prst="rect">
            <a:avLst/>
          </a:prstGeom>
          <a:noFill/>
          <a:ln>
            <a:noFill/>
          </a:ln>
        </p:spPr>
        <p:txBody>
          <a:bodyPr anchor="ctr">
            <a:normAutofit fontScale="66000"/>
          </a:bodyPr>
          <a:p>
            <a:pPr>
              <a:lnSpc>
                <a:spcPct val="90000"/>
              </a:lnSpc>
              <a:spcBef>
                <a:spcPts val="1001"/>
              </a:spcBef>
              <a:tabLst>
                <a:tab algn="l" pos="0"/>
              </a:tabLst>
            </a:pPr>
            <a:r>
              <a:rPr b="1" lang="en-GB" sz="1700" spc="-1" strike="noStrike">
                <a:solidFill>
                  <a:srgbClr val="000000"/>
                </a:solidFill>
                <a:latin typeface="Calibri"/>
              </a:rPr>
              <a:t>State Representation:</a:t>
            </a:r>
            <a:endParaRPr b="0" lang="pt-BR" sz="1700" spc="-1" strike="noStrike">
              <a:solidFill>
                <a:srgbClr val="000000"/>
              </a:solidFill>
              <a:latin typeface="Calibri"/>
            </a:endParaRPr>
          </a:p>
          <a:p>
            <a:pPr>
              <a:lnSpc>
                <a:spcPct val="90000"/>
              </a:lnSpc>
              <a:spcBef>
                <a:spcPts val="1001"/>
              </a:spcBef>
              <a:tabLst>
                <a:tab algn="l" pos="0"/>
              </a:tabLst>
            </a:pPr>
            <a:r>
              <a:rPr b="0" lang="en-GB" sz="1700" spc="-1" strike="noStrike">
                <a:solidFill>
                  <a:srgbClr val="000000"/>
                </a:solidFill>
                <a:latin typeface="Calibri"/>
              </a:rPr>
              <a:t>4-Dimensional matrix M[ H[ B[4,4], B[4,4] ], H[ B[4,4], B[4,4] ] ]. State M is a matrix consisting of two </a:t>
            </a:r>
            <a:r>
              <a:rPr b="0" lang="en-GB" sz="1700" spc="-1" strike="noStrike">
                <a:solidFill>
                  <a:srgbClr val="000000"/>
                </a:solidFill>
                <a:latin typeface="Calibri"/>
              </a:rPr>
              <a:t>H matrices. H represents a player’s homeboard, consisting of two B matrices. B represents a board, </a:t>
            </a:r>
            <a:r>
              <a:rPr b="0" lang="en-GB" sz="1700" spc="-1" strike="noStrike">
                <a:solidFill>
                  <a:srgbClr val="000000"/>
                </a:solidFill>
                <a:latin typeface="Calibri"/>
              </a:rPr>
              <a:t>consisting of a 4x4 matrix. A board is filled with ‘B’, ‘W’ or ‘ ‘ chars, representing a black piece, a </a:t>
            </a:r>
            <a:r>
              <a:rPr b="0" lang="en-GB" sz="1700" spc="-1" strike="noStrike">
                <a:solidFill>
                  <a:srgbClr val="000000"/>
                </a:solidFill>
                <a:latin typeface="Calibri"/>
              </a:rPr>
              <a:t>white piece and an empty space, respectively.</a:t>
            </a:r>
            <a:endParaRPr b="0" lang="pt-BR" sz="1700" spc="-1" strike="noStrike">
              <a:solidFill>
                <a:srgbClr val="000000"/>
              </a:solidFill>
              <a:latin typeface="Calibri"/>
            </a:endParaRPr>
          </a:p>
          <a:p>
            <a:pPr>
              <a:lnSpc>
                <a:spcPct val="90000"/>
              </a:lnSpc>
              <a:spcBef>
                <a:spcPts val="1001"/>
              </a:spcBef>
              <a:tabLst>
                <a:tab algn="l" pos="0"/>
              </a:tabLst>
            </a:pPr>
            <a:r>
              <a:rPr b="1" lang="en-GB" sz="1700" spc="-1" strike="noStrike">
                <a:solidFill>
                  <a:srgbClr val="000000"/>
                </a:solidFill>
                <a:latin typeface="Calibri"/>
              </a:rPr>
              <a:t>Initial State:</a:t>
            </a:r>
            <a:endParaRPr b="0" lang="pt-BR" sz="1700" spc="-1" strike="noStrike">
              <a:solidFill>
                <a:srgbClr val="000000"/>
              </a:solidFill>
              <a:latin typeface="Calibri"/>
            </a:endParaRPr>
          </a:p>
          <a:p>
            <a:pPr>
              <a:lnSpc>
                <a:spcPct val="90000"/>
              </a:lnSpc>
              <a:spcBef>
                <a:spcPts val="1001"/>
              </a:spcBef>
              <a:tabLst>
                <a:tab algn="l" pos="0"/>
              </a:tabLst>
            </a:pPr>
            <a:r>
              <a:rPr b="0" lang="en-GB" sz="1700" spc="-1" strike="noStrike">
                <a:solidFill>
                  <a:srgbClr val="000000"/>
                </a:solidFill>
                <a:latin typeface="Calibri"/>
              </a:rPr>
              <a:t>Each board’s top row is filled with white pieces, bottom row is filled with black pieces and the rest </a:t>
            </a:r>
            <a:r>
              <a:rPr b="0" lang="en-GB" sz="1700" spc="-1" strike="noStrike">
                <a:solidFill>
                  <a:srgbClr val="000000"/>
                </a:solidFill>
                <a:latin typeface="Calibri"/>
              </a:rPr>
              <a:t>with empty spaces (as shown in Fig. 1)</a:t>
            </a:r>
            <a:endParaRPr b="0" lang="pt-BR" sz="1700" spc="-1" strike="noStrike">
              <a:solidFill>
                <a:srgbClr val="000000"/>
              </a:solidFill>
              <a:latin typeface="Calibri"/>
            </a:endParaRPr>
          </a:p>
          <a:p>
            <a:pPr>
              <a:lnSpc>
                <a:spcPct val="90000"/>
              </a:lnSpc>
              <a:spcBef>
                <a:spcPts val="1001"/>
              </a:spcBef>
              <a:tabLst>
                <a:tab algn="l" pos="0"/>
              </a:tabLst>
            </a:pPr>
            <a:r>
              <a:rPr b="1" lang="en-GB" sz="1700" spc="-1" strike="noStrike">
                <a:solidFill>
                  <a:srgbClr val="000000"/>
                </a:solidFill>
                <a:latin typeface="Calibri"/>
              </a:rPr>
              <a:t>Objective State:</a:t>
            </a:r>
            <a:endParaRPr b="0" lang="pt-BR" sz="1700" spc="-1" strike="noStrike">
              <a:solidFill>
                <a:srgbClr val="000000"/>
              </a:solidFill>
              <a:latin typeface="Calibri"/>
            </a:endParaRPr>
          </a:p>
          <a:p>
            <a:pPr>
              <a:lnSpc>
                <a:spcPct val="90000"/>
              </a:lnSpc>
              <a:spcBef>
                <a:spcPts val="1001"/>
              </a:spcBef>
              <a:tabLst>
                <a:tab algn="l" pos="0"/>
              </a:tabLst>
            </a:pPr>
            <a:r>
              <a:rPr b="0" lang="en-GB" sz="1700" spc="-1" strike="noStrike">
                <a:solidFill>
                  <a:srgbClr val="000000"/>
                </a:solidFill>
                <a:latin typeface="Calibri"/>
              </a:rPr>
              <a:t>Any state containing a board with only black pieces (and empty spaces), assuming the black </a:t>
            </a:r>
            <a:r>
              <a:rPr b="0" lang="en-GB" sz="1700" spc="-1" strike="noStrike">
                <a:solidFill>
                  <a:srgbClr val="000000"/>
                </a:solidFill>
                <a:latin typeface="Calibri"/>
              </a:rPr>
              <a:t>player’s perspective.</a:t>
            </a:r>
            <a:endParaRPr b="0" lang="pt-BR" sz="1700" spc="-1" strike="noStrike">
              <a:solidFill>
                <a:srgbClr val="000000"/>
              </a:solidFill>
              <a:latin typeface="Calibri"/>
            </a:endParaRPr>
          </a:p>
          <a:p>
            <a:pPr>
              <a:lnSpc>
                <a:spcPct val="90000"/>
              </a:lnSpc>
              <a:spcBef>
                <a:spcPts val="1001"/>
              </a:spcBef>
              <a:tabLst>
                <a:tab algn="l" pos="0"/>
              </a:tabLst>
            </a:pPr>
            <a:r>
              <a:rPr b="1" lang="en-GB" sz="1700" spc="-1" strike="noStrike">
                <a:solidFill>
                  <a:srgbClr val="000000"/>
                </a:solidFill>
                <a:latin typeface="Calibri"/>
              </a:rPr>
              <a:t>Operators:</a:t>
            </a:r>
            <a:endParaRPr b="0" lang="pt-BR" sz="1700" spc="-1" strike="noStrike">
              <a:solidFill>
                <a:srgbClr val="000000"/>
              </a:solidFill>
              <a:latin typeface="Calibri"/>
            </a:endParaRPr>
          </a:p>
          <a:p>
            <a:pPr>
              <a:lnSpc>
                <a:spcPct val="90000"/>
              </a:lnSpc>
              <a:spcBef>
                <a:spcPts val="1001"/>
              </a:spcBef>
              <a:tabLst>
                <a:tab algn="l" pos="0"/>
              </a:tabLst>
            </a:pPr>
            <a:r>
              <a:rPr b="0" lang="en-GB" sz="1700" spc="-1" strike="noStrike">
                <a:solidFill>
                  <a:srgbClr val="000000"/>
                </a:solidFill>
                <a:latin typeface="Calibri"/>
              </a:rPr>
              <a:t>updateBoard(passive_piece, aggressive_piece, offset, piece, other_piece)</a:t>
            </a:r>
            <a:endParaRPr b="0" lang="pt-BR" sz="1700" spc="-1" strike="noStrike">
              <a:solidFill>
                <a:srgbClr val="000000"/>
              </a:solidFill>
              <a:latin typeface="Calibri"/>
            </a:endParaRPr>
          </a:p>
          <a:p>
            <a:pPr>
              <a:lnSpc>
                <a:spcPct val="90000"/>
              </a:lnSpc>
              <a:spcBef>
                <a:spcPts val="1001"/>
              </a:spcBef>
              <a:tabLst>
                <a:tab algn="l" pos="0"/>
              </a:tabLst>
            </a:pPr>
            <a:r>
              <a:rPr b="1" lang="en-GB" sz="1700" spc="-1" strike="noStrike">
                <a:solidFill>
                  <a:srgbClr val="000000"/>
                </a:solidFill>
                <a:latin typeface="Calibri"/>
              </a:rPr>
              <a:t>Operator Preconditions:</a:t>
            </a:r>
            <a:endParaRPr b="0" lang="pt-BR" sz="1700" spc="-1" strike="noStrike">
              <a:solidFill>
                <a:srgbClr val="000000"/>
              </a:solidFill>
              <a:latin typeface="Calibri"/>
            </a:endParaRPr>
          </a:p>
          <a:p>
            <a:pPr>
              <a:lnSpc>
                <a:spcPct val="90000"/>
              </a:lnSpc>
              <a:spcBef>
                <a:spcPts val="1001"/>
              </a:spcBef>
              <a:tabLst>
                <a:tab algn="l" pos="0"/>
              </a:tabLst>
            </a:pPr>
            <a:r>
              <a:rPr b="0" lang="en-GB" sz="1700" spc="-1" strike="noStrike">
                <a:solidFill>
                  <a:srgbClr val="000000"/>
                </a:solidFill>
                <a:latin typeface="Calibri"/>
              </a:rPr>
              <a:t>Both functions legalPassiveMoves and legalAgressiveMoves must return non-empty amount of </a:t>
            </a:r>
            <a:r>
              <a:rPr b="0" lang="en-GB" sz="1700" spc="-1" strike="noStrike">
                <a:solidFill>
                  <a:srgbClr val="000000"/>
                </a:solidFill>
                <a:latin typeface="Calibri"/>
              </a:rPr>
              <a:t>options so that a turn can be considered valid.</a:t>
            </a:r>
            <a:endParaRPr b="0" lang="pt-BR" sz="1700" spc="-1" strike="noStrike">
              <a:solidFill>
                <a:srgbClr val="000000"/>
              </a:solidFill>
              <a:latin typeface="Calibri"/>
            </a:endParaRPr>
          </a:p>
          <a:p>
            <a:pPr>
              <a:lnSpc>
                <a:spcPct val="90000"/>
              </a:lnSpc>
              <a:spcBef>
                <a:spcPts val="1001"/>
              </a:spcBef>
              <a:tabLst>
                <a:tab algn="l" pos="0"/>
              </a:tabLst>
            </a:pPr>
            <a:endParaRPr b="0" lang="pt-BR" sz="1700" spc="-1" strike="noStrike">
              <a:solidFill>
                <a:srgbClr val="000000"/>
              </a:solidFill>
              <a:latin typeface="Calibri"/>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97" name="CustomShape 1"/>
          <p:cNvSpPr/>
          <p:nvPr/>
        </p:nvSpPr>
        <p:spPr>
          <a:xfrm>
            <a:off x="0" y="0"/>
            <a:ext cx="6081840" cy="68576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98" name="CustomShape 2"/>
          <p:cNvSpPr/>
          <p:nvPr/>
        </p:nvSpPr>
        <p:spPr>
          <a:xfrm>
            <a:off x="0" y="0"/>
            <a:ext cx="12191760" cy="6857640"/>
          </a:xfrm>
          <a:prstGeom prst="rect">
            <a:avLst/>
          </a:prstGeom>
          <a:gradFill rotWithShape="0">
            <a:gsLst>
              <a:gs pos="0">
                <a:srgbClr val="3965b5"/>
              </a:gs>
              <a:gs pos="100000">
                <a:srgbClr val="3b3838"/>
              </a:gs>
            </a:gsLst>
            <a:lin ang="4200000"/>
          </a:gradFill>
          <a:ln>
            <a:noFill/>
          </a:ln>
        </p:spPr>
        <p:style>
          <a:lnRef idx="2">
            <a:schemeClr val="accent1">
              <a:shade val="50000"/>
            </a:schemeClr>
          </a:lnRef>
          <a:fillRef idx="1">
            <a:schemeClr val="accent1"/>
          </a:fillRef>
          <a:effectRef idx="0">
            <a:schemeClr val="accent1"/>
          </a:effectRef>
          <a:fontRef idx="minor"/>
        </p:style>
      </p:sp>
      <p:pic>
        <p:nvPicPr>
          <p:cNvPr id="99" name="Picture 33" descr=""/>
          <p:cNvPicPr/>
          <p:nvPr/>
        </p:nvPicPr>
        <p:blipFill>
          <a:blip r:embed="rId1"/>
          <a:stretch/>
        </p:blipFill>
        <p:spPr>
          <a:xfrm>
            <a:off x="0" y="0"/>
            <a:ext cx="12191760" cy="6857640"/>
          </a:xfrm>
          <a:prstGeom prst="rect">
            <a:avLst/>
          </a:prstGeom>
          <a:ln>
            <a:noFill/>
          </a:ln>
        </p:spPr>
      </p:pic>
      <p:sp>
        <p:nvSpPr>
          <p:cNvPr id="100" name="TextShape 3"/>
          <p:cNvSpPr txBox="1"/>
          <p:nvPr/>
        </p:nvSpPr>
        <p:spPr>
          <a:xfrm>
            <a:off x="640080" y="2053800"/>
            <a:ext cx="4111920" cy="2759760"/>
          </a:xfrm>
          <a:prstGeom prst="rect">
            <a:avLst/>
          </a:prstGeom>
          <a:noFill/>
          <a:ln>
            <a:noFill/>
          </a:ln>
        </p:spPr>
        <p:txBody>
          <a:bodyPr anchor="ctr">
            <a:normAutofit/>
          </a:bodyPr>
          <a:p>
            <a:pPr>
              <a:lnSpc>
                <a:spcPct val="90000"/>
              </a:lnSpc>
            </a:pPr>
            <a:r>
              <a:rPr b="1" lang="en-GB" sz="4400" spc="-1" strike="noStrike">
                <a:solidFill>
                  <a:srgbClr val="ffffff"/>
                </a:solidFill>
                <a:latin typeface="Calibri Light"/>
              </a:rPr>
              <a:t>Search </a:t>
            </a:r>
            <a:r>
              <a:rPr b="1" lang="en-GB" sz="4400" spc="-1" strike="noStrike">
                <a:solidFill>
                  <a:srgbClr val="ffffff"/>
                </a:solidFill>
                <a:latin typeface="Calibri Light"/>
              </a:rPr>
              <a:t>Proble</a:t>
            </a:r>
            <a:r>
              <a:rPr b="1" lang="en-GB" sz="4400" spc="-1" strike="noStrike">
                <a:solidFill>
                  <a:srgbClr val="ffffff"/>
                </a:solidFill>
                <a:latin typeface="Calibri Light"/>
              </a:rPr>
              <a:t>m </a:t>
            </a:r>
            <a:r>
              <a:rPr b="1" lang="en-GB" sz="4400" spc="-1" strike="noStrike">
                <a:solidFill>
                  <a:srgbClr val="ffffff"/>
                </a:solidFill>
                <a:latin typeface="Calibri Light"/>
              </a:rPr>
              <a:t>Formul</a:t>
            </a:r>
            <a:r>
              <a:rPr b="1" lang="en-GB" sz="4400" spc="-1" strike="noStrike">
                <a:solidFill>
                  <a:srgbClr val="ffffff"/>
                </a:solidFill>
                <a:latin typeface="Calibri Light"/>
              </a:rPr>
              <a:t>ation</a:t>
            </a:r>
            <a:endParaRPr b="0" lang="pt-BR" sz="4400" spc="-1" strike="noStrike">
              <a:solidFill>
                <a:srgbClr val="000000"/>
              </a:solidFill>
              <a:latin typeface="Calibri"/>
            </a:endParaRPr>
          </a:p>
        </p:txBody>
      </p:sp>
      <p:sp>
        <p:nvSpPr>
          <p:cNvPr id="101" name="TextShape 4"/>
          <p:cNvSpPr txBox="1"/>
          <p:nvPr/>
        </p:nvSpPr>
        <p:spPr>
          <a:xfrm>
            <a:off x="5728320" y="276480"/>
            <a:ext cx="6345360" cy="5948640"/>
          </a:xfrm>
          <a:prstGeom prst="rect">
            <a:avLst/>
          </a:prstGeom>
          <a:noFill/>
          <a:ln>
            <a:noFill/>
          </a:ln>
        </p:spPr>
        <p:txBody>
          <a:bodyPr anchor="ctr">
            <a:normAutofit fontScale="73000"/>
          </a:bodyPr>
          <a:p>
            <a:pPr>
              <a:lnSpc>
                <a:spcPct val="90000"/>
              </a:lnSpc>
              <a:spcBef>
                <a:spcPts val="1001"/>
              </a:spcBef>
              <a:tabLst>
                <a:tab algn="l" pos="0"/>
              </a:tabLst>
            </a:pPr>
            <a:r>
              <a:rPr b="1" lang="en-GB" sz="1400" spc="-1" strike="noStrike">
                <a:solidFill>
                  <a:srgbClr val="000000"/>
                </a:solidFill>
                <a:latin typeface="Calibri"/>
              </a:rPr>
              <a:t>Operator Preconditions (continuation):</a:t>
            </a:r>
            <a:endParaRPr b="0" lang="pt-BR" sz="1400" spc="-1" strike="noStrike">
              <a:solidFill>
                <a:srgbClr val="000000"/>
              </a:solidFill>
              <a:latin typeface="Calibri"/>
            </a:endParaRPr>
          </a:p>
          <a:p>
            <a:pPr>
              <a:lnSpc>
                <a:spcPct val="90000"/>
              </a:lnSpc>
              <a:spcBef>
                <a:spcPts val="1001"/>
              </a:spcBef>
              <a:tabLst>
                <a:tab algn="l" pos="0"/>
              </a:tabLst>
            </a:pPr>
            <a:r>
              <a:rPr b="0" lang="en-GB" sz="1400" spc="-1" strike="noStrike">
                <a:solidFill>
                  <a:srgbClr val="000000"/>
                </a:solidFill>
                <a:latin typeface="Calibri"/>
              </a:rPr>
              <a:t>“</a:t>
            </a:r>
            <a:r>
              <a:rPr b="0" lang="en-GB" sz="1400" spc="-1" strike="noStrike">
                <a:solidFill>
                  <a:srgbClr val="000000"/>
                </a:solidFill>
                <a:latin typeface="Calibri"/>
              </a:rPr>
              <a:t>legalPassiveMoves”, returns which pieces can perform a passive move, for a given movement and board colour.</a:t>
            </a:r>
            <a:endParaRPr b="0" lang="pt-BR" sz="1400" spc="-1" strike="noStrike">
              <a:solidFill>
                <a:srgbClr val="000000"/>
              </a:solidFill>
              <a:latin typeface="Calibri"/>
            </a:endParaRPr>
          </a:p>
          <a:p>
            <a:pPr>
              <a:lnSpc>
                <a:spcPct val="90000"/>
              </a:lnSpc>
              <a:spcBef>
                <a:spcPts val="1001"/>
              </a:spcBef>
              <a:tabLst>
                <a:tab algn="l" pos="0"/>
              </a:tabLst>
            </a:pPr>
            <a:endParaRPr b="0" lang="pt-BR" sz="1400" spc="-1" strike="noStrike">
              <a:solidFill>
                <a:srgbClr val="000000"/>
              </a:solidFill>
              <a:latin typeface="Calibri"/>
            </a:endParaRPr>
          </a:p>
          <a:p>
            <a:pPr>
              <a:lnSpc>
                <a:spcPct val="90000"/>
              </a:lnSpc>
              <a:spcBef>
                <a:spcPts val="1001"/>
              </a:spcBef>
              <a:tabLst>
                <a:tab algn="l" pos="0"/>
              </a:tabLst>
            </a:pPr>
            <a:r>
              <a:rPr b="1" lang="en-GB" sz="1400" spc="-1" strike="noStrike">
                <a:solidFill>
                  <a:srgbClr val="000000"/>
                </a:solidFill>
                <a:latin typeface="Consolas"/>
              </a:rPr>
              <a:t>def legalPassiveMoves(self, color_side, row_index, col_index):</a:t>
            </a:r>
            <a:endParaRPr b="0" lang="pt-BR" sz="1400" spc="-1" strike="noStrike">
              <a:solidFill>
                <a:srgbClr val="000000"/>
              </a:solidFill>
              <a:latin typeface="Calibri"/>
            </a:endParaRPr>
          </a:p>
          <a:p>
            <a:pPr>
              <a:lnSpc>
                <a:spcPct val="90000"/>
              </a:lnSpc>
              <a:spcBef>
                <a:spcPts val="1001"/>
              </a:spcBef>
              <a:tabLst>
                <a:tab algn="l" pos="0"/>
              </a:tabLst>
            </a:pPr>
            <a:r>
              <a:rPr b="0" lang="en-GB" sz="1400" spc="-1" strike="noStrike">
                <a:solidFill>
                  <a:srgbClr val="000000"/>
                </a:solidFill>
                <a:latin typeface="Consolas"/>
              </a:rPr>
              <a:t>    </a:t>
            </a:r>
            <a:r>
              <a:rPr b="0" lang="en-GB" sz="1400" spc="-1" strike="noStrike">
                <a:solidFill>
                  <a:srgbClr val="000000"/>
                </a:solidFill>
                <a:latin typeface="Consolas"/>
              </a:rPr>
              <a:t>options = []</a:t>
            </a:r>
            <a:endParaRPr b="0" lang="pt-BR" sz="1400" spc="-1" strike="noStrike">
              <a:solidFill>
                <a:srgbClr val="000000"/>
              </a:solidFill>
              <a:latin typeface="Calibri"/>
            </a:endParaRPr>
          </a:p>
          <a:p>
            <a:pPr>
              <a:lnSpc>
                <a:spcPct val="90000"/>
              </a:lnSpc>
              <a:spcBef>
                <a:spcPts val="1001"/>
              </a:spcBef>
              <a:tabLst>
                <a:tab algn="l" pos="0"/>
              </a:tabLst>
            </a:pPr>
            <a:r>
              <a:rPr b="0" lang="en-GB" sz="1400" spc="-1" strike="noStrike">
                <a:solidFill>
                  <a:srgbClr val="000000"/>
                </a:solidFill>
                <a:latin typeface="Consolas"/>
              </a:rPr>
              <a:t>    </a:t>
            </a:r>
            <a:r>
              <a:rPr b="0" lang="en-GB" sz="1400" spc="-1" strike="noStrike">
                <a:solidFill>
                  <a:srgbClr val="000000"/>
                </a:solidFill>
                <a:latin typeface="Consolas"/>
              </a:rPr>
              <a:t>for i in range(row_index - 2, row_index + 3):  # 2 rows behind, 2 rows ahead</a:t>
            </a:r>
            <a:endParaRPr b="0" lang="pt-BR" sz="1400" spc="-1" strike="noStrike">
              <a:solidFill>
                <a:srgbClr val="000000"/>
              </a:solidFill>
              <a:latin typeface="Calibri"/>
            </a:endParaRPr>
          </a:p>
          <a:p>
            <a:pPr>
              <a:lnSpc>
                <a:spcPct val="90000"/>
              </a:lnSpc>
              <a:spcBef>
                <a:spcPts val="1001"/>
              </a:spcBef>
              <a:tabLst>
                <a:tab algn="l" pos="0"/>
              </a:tabLst>
            </a:pPr>
            <a:r>
              <a:rPr b="0" lang="en-GB" sz="1400" spc="-1" strike="noStrike">
                <a:solidFill>
                  <a:srgbClr val="000000"/>
                </a:solidFill>
                <a:latin typeface="Consolas"/>
              </a:rPr>
              <a:t>        </a:t>
            </a:r>
            <a:r>
              <a:rPr b="0" lang="en-GB" sz="1400" spc="-1" strike="noStrike">
                <a:solidFill>
                  <a:srgbClr val="000000"/>
                </a:solidFill>
                <a:latin typeface="Consolas"/>
              </a:rPr>
              <a:t>if(i &lt; 0 or i &gt; 3): continue</a:t>
            </a:r>
            <a:endParaRPr b="0" lang="pt-BR" sz="1400" spc="-1" strike="noStrike">
              <a:solidFill>
                <a:srgbClr val="000000"/>
              </a:solidFill>
              <a:latin typeface="Calibri"/>
            </a:endParaRPr>
          </a:p>
          <a:p>
            <a:pPr>
              <a:lnSpc>
                <a:spcPct val="90000"/>
              </a:lnSpc>
              <a:spcBef>
                <a:spcPts val="1001"/>
              </a:spcBef>
              <a:tabLst>
                <a:tab algn="l" pos="0"/>
              </a:tabLst>
            </a:pPr>
            <a:r>
              <a:rPr b="0" lang="en-GB" sz="1400" spc="-1" strike="noStrike">
                <a:solidFill>
                  <a:srgbClr val="000000"/>
                </a:solidFill>
                <a:latin typeface="Consolas"/>
              </a:rPr>
              <a:t>        </a:t>
            </a:r>
            <a:r>
              <a:rPr b="0" lang="en-GB" sz="1400" spc="-1" strike="noStrike">
                <a:solidFill>
                  <a:srgbClr val="000000"/>
                </a:solidFill>
                <a:latin typeface="Consolas"/>
              </a:rPr>
              <a:t>for j in range(col_index - 2, col_index + 3):  # 2 cols behind, 2 cols ahead</a:t>
            </a:r>
            <a:endParaRPr b="0" lang="pt-BR" sz="1400" spc="-1" strike="noStrike">
              <a:solidFill>
                <a:srgbClr val="000000"/>
              </a:solidFill>
              <a:latin typeface="Calibri"/>
            </a:endParaRPr>
          </a:p>
          <a:p>
            <a:pPr>
              <a:lnSpc>
                <a:spcPct val="90000"/>
              </a:lnSpc>
              <a:spcBef>
                <a:spcPts val="1001"/>
              </a:spcBef>
              <a:tabLst>
                <a:tab algn="l" pos="0"/>
              </a:tabLst>
            </a:pPr>
            <a:r>
              <a:rPr b="0" lang="en-GB" sz="1400" spc="-1" strike="noStrike">
                <a:solidFill>
                  <a:srgbClr val="000000"/>
                </a:solidFill>
                <a:latin typeface="Consolas"/>
              </a:rPr>
              <a:t>            </a:t>
            </a:r>
            <a:r>
              <a:rPr b="0" lang="en-GB" sz="1400" spc="-1" strike="noStrike">
                <a:solidFill>
                  <a:srgbClr val="000000"/>
                </a:solidFill>
                <a:latin typeface="Consolas"/>
              </a:rPr>
              <a:t>if(j &lt; 0 or j &gt; 3): continue</a:t>
            </a:r>
            <a:endParaRPr b="0" lang="pt-BR" sz="1400" spc="-1" strike="noStrike">
              <a:solidFill>
                <a:srgbClr val="000000"/>
              </a:solidFill>
              <a:latin typeface="Calibri"/>
            </a:endParaRPr>
          </a:p>
          <a:p>
            <a:pPr>
              <a:lnSpc>
                <a:spcPct val="90000"/>
              </a:lnSpc>
              <a:spcBef>
                <a:spcPts val="1001"/>
              </a:spcBef>
              <a:tabLst>
                <a:tab algn="l" pos="0"/>
              </a:tabLst>
            </a:pPr>
            <a:r>
              <a:rPr b="0" lang="en-GB" sz="1400" spc="-1" strike="noStrike">
                <a:solidFill>
                  <a:srgbClr val="000000"/>
                </a:solidFill>
                <a:latin typeface="Consolas"/>
              </a:rPr>
              <a:t>            </a:t>
            </a:r>
            <a:r>
              <a:rPr b="0" lang="en-GB" sz="1400" spc="-1" strike="noStrike">
                <a:solidFill>
                  <a:srgbClr val="000000"/>
                </a:solidFill>
                <a:latin typeface="Consolas"/>
              </a:rPr>
              <a:t>if(((i == row_index - 2 or i == row_index + 2) and (j == col_index - 1 or j == col_index + 1)) or </a:t>
            </a:r>
            <a:endParaRPr b="0" lang="pt-BR" sz="1400" spc="-1" strike="noStrike">
              <a:solidFill>
                <a:srgbClr val="000000"/>
              </a:solidFill>
              <a:latin typeface="Calibri"/>
            </a:endParaRPr>
          </a:p>
          <a:p>
            <a:pPr>
              <a:lnSpc>
                <a:spcPct val="90000"/>
              </a:lnSpc>
              <a:spcBef>
                <a:spcPts val="1001"/>
              </a:spcBef>
              <a:tabLst>
                <a:tab algn="l" pos="0"/>
              </a:tabLst>
            </a:pPr>
            <a:r>
              <a:rPr b="0" lang="en-GB" sz="1400" spc="-1" strike="noStrike">
                <a:solidFill>
                  <a:srgbClr val="000000"/>
                </a:solidFill>
                <a:latin typeface="Consolas"/>
              </a:rPr>
              <a:t>              </a:t>
            </a:r>
            <a:r>
              <a:rPr b="0" lang="en-GB" sz="1400" spc="-1" strike="noStrike">
                <a:solidFill>
                  <a:srgbClr val="000000"/>
                </a:solidFill>
                <a:latin typeface="Consolas"/>
              </a:rPr>
              <a:t>(((i == row_index - 1 or i == row_index + 1) and (j == col_index - 2 or j == col_index + 2)))): continue</a:t>
            </a:r>
            <a:endParaRPr b="0" lang="pt-BR" sz="1400" spc="-1" strike="noStrike">
              <a:solidFill>
                <a:srgbClr val="000000"/>
              </a:solidFill>
              <a:latin typeface="Calibri"/>
            </a:endParaRPr>
          </a:p>
          <a:p>
            <a:pPr>
              <a:lnSpc>
                <a:spcPct val="90000"/>
              </a:lnSpc>
              <a:spcBef>
                <a:spcPts val="1001"/>
              </a:spcBef>
              <a:tabLst>
                <a:tab algn="l" pos="0"/>
              </a:tabLst>
            </a:pPr>
            <a:r>
              <a:rPr b="0" lang="en-GB" sz="1400" spc="-1" strike="noStrike">
                <a:solidFill>
                  <a:srgbClr val="000000"/>
                </a:solidFill>
                <a:latin typeface="Consolas"/>
              </a:rPr>
              <a:t>            </a:t>
            </a:r>
            <a:r>
              <a:rPr b="0" lang="en-GB" sz="1400" spc="-1" strike="noStrike">
                <a:solidFill>
                  <a:srgbClr val="000000"/>
                </a:solidFill>
                <a:latin typeface="Consolas"/>
              </a:rPr>
              <a:t>if(i == row_index - 2 or i == row_index + 2 or j == col_index - 2 or j == col_index + 2):</a:t>
            </a:r>
            <a:endParaRPr b="0" lang="pt-BR" sz="1400" spc="-1" strike="noStrike">
              <a:solidFill>
                <a:srgbClr val="000000"/>
              </a:solidFill>
              <a:latin typeface="Calibri"/>
            </a:endParaRPr>
          </a:p>
          <a:p>
            <a:pPr>
              <a:lnSpc>
                <a:spcPct val="90000"/>
              </a:lnSpc>
              <a:spcBef>
                <a:spcPts val="1001"/>
              </a:spcBef>
              <a:tabLst>
                <a:tab algn="l" pos="0"/>
              </a:tabLst>
            </a:pPr>
            <a:r>
              <a:rPr b="0" lang="en-GB" sz="1400" spc="-1" strike="noStrike">
                <a:solidFill>
                  <a:srgbClr val="000000"/>
                </a:solidFill>
                <a:latin typeface="Consolas"/>
              </a:rPr>
              <a:t>                </a:t>
            </a:r>
            <a:r>
              <a:rPr b="0" lang="en-GB" sz="1400" spc="-1" strike="noStrike">
                <a:solidFill>
                  <a:srgbClr val="000000"/>
                </a:solidFill>
                <a:latin typeface="Consolas"/>
              </a:rPr>
              <a:t>middle_i = int((row_index + i)/2)</a:t>
            </a:r>
            <a:endParaRPr b="0" lang="pt-BR" sz="1400" spc="-1" strike="noStrike">
              <a:solidFill>
                <a:srgbClr val="000000"/>
              </a:solidFill>
              <a:latin typeface="Calibri"/>
            </a:endParaRPr>
          </a:p>
          <a:p>
            <a:pPr>
              <a:lnSpc>
                <a:spcPct val="90000"/>
              </a:lnSpc>
              <a:spcBef>
                <a:spcPts val="1001"/>
              </a:spcBef>
              <a:tabLst>
                <a:tab algn="l" pos="0"/>
              </a:tabLst>
            </a:pPr>
            <a:r>
              <a:rPr b="0" lang="en-GB" sz="1400" spc="-1" strike="noStrike">
                <a:solidFill>
                  <a:srgbClr val="000000"/>
                </a:solidFill>
                <a:latin typeface="Consolas"/>
              </a:rPr>
              <a:t>                </a:t>
            </a:r>
            <a:r>
              <a:rPr b="0" lang="en-GB" sz="1400" spc="-1" strike="noStrike">
                <a:solidFill>
                  <a:srgbClr val="000000"/>
                </a:solidFill>
                <a:latin typeface="Consolas"/>
              </a:rPr>
              <a:t>middle_j = int((col_index + j)/2)</a:t>
            </a:r>
            <a:endParaRPr b="0" lang="pt-BR" sz="1400" spc="-1" strike="noStrike">
              <a:solidFill>
                <a:srgbClr val="000000"/>
              </a:solidFill>
              <a:latin typeface="Calibri"/>
            </a:endParaRPr>
          </a:p>
          <a:p>
            <a:pPr>
              <a:lnSpc>
                <a:spcPct val="90000"/>
              </a:lnSpc>
              <a:spcBef>
                <a:spcPts val="1001"/>
              </a:spcBef>
              <a:tabLst>
                <a:tab algn="l" pos="0"/>
              </a:tabLst>
            </a:pPr>
            <a:r>
              <a:rPr b="0" lang="en-GB" sz="1400" spc="-1" strike="noStrike">
                <a:solidFill>
                  <a:srgbClr val="000000"/>
                </a:solidFill>
                <a:latin typeface="Consolas"/>
              </a:rPr>
              <a:t>                        </a:t>
            </a:r>
            <a:r>
              <a:rPr b="0" lang="en-GB" sz="1400" spc="-1" strike="noStrike">
                <a:solidFill>
                  <a:srgbClr val="000000"/>
                </a:solidFill>
                <a:latin typeface="Consolas"/>
              </a:rPr>
              <a:t>if(self.board.boards[self.player][color_side][middle_i][middle_j] != ' ‘): continue</a:t>
            </a:r>
            <a:endParaRPr b="0" lang="pt-BR" sz="1400" spc="-1" strike="noStrike">
              <a:solidFill>
                <a:srgbClr val="000000"/>
              </a:solidFill>
              <a:latin typeface="Calibri"/>
            </a:endParaRPr>
          </a:p>
          <a:p>
            <a:pPr>
              <a:lnSpc>
                <a:spcPct val="90000"/>
              </a:lnSpc>
              <a:spcBef>
                <a:spcPts val="1001"/>
              </a:spcBef>
              <a:tabLst>
                <a:tab algn="l" pos="0"/>
              </a:tabLst>
            </a:pPr>
            <a:r>
              <a:rPr b="0" lang="en-GB" sz="1400" spc="-1" strike="noStrike">
                <a:solidFill>
                  <a:srgbClr val="000000"/>
                </a:solidFill>
                <a:latin typeface="Consolas"/>
              </a:rPr>
              <a:t>            </a:t>
            </a:r>
            <a:r>
              <a:rPr b="0" lang="en-GB" sz="1400" spc="-1" strike="noStrike">
                <a:solidFill>
                  <a:srgbClr val="000000"/>
                </a:solidFill>
                <a:latin typeface="Consolas"/>
              </a:rPr>
              <a:t>if(self.board.boards[self.player][color_side][i][j] == ' ‘): options.append([i, j])</a:t>
            </a:r>
            <a:endParaRPr b="0" lang="pt-BR" sz="1400" spc="-1" strike="noStrike">
              <a:solidFill>
                <a:srgbClr val="000000"/>
              </a:solidFill>
              <a:latin typeface="Calibri"/>
            </a:endParaRPr>
          </a:p>
          <a:p>
            <a:pPr>
              <a:lnSpc>
                <a:spcPct val="90000"/>
              </a:lnSpc>
              <a:spcBef>
                <a:spcPts val="1001"/>
              </a:spcBef>
              <a:tabLst>
                <a:tab algn="l" pos="0"/>
              </a:tabLst>
            </a:pPr>
            <a:r>
              <a:rPr b="0" lang="en-GB" sz="1400" spc="-1" strike="noStrike">
                <a:solidFill>
                  <a:srgbClr val="000000"/>
                </a:solidFill>
                <a:latin typeface="Consolas"/>
              </a:rPr>
              <a:t>    </a:t>
            </a:r>
            <a:r>
              <a:rPr b="0" lang="en-GB" sz="1400" spc="-1" strike="noStrike">
                <a:solidFill>
                  <a:srgbClr val="000000"/>
                </a:solidFill>
                <a:latin typeface="Consolas"/>
              </a:rPr>
              <a:t>return options</a:t>
            </a:r>
            <a:endParaRPr b="0" lang="pt-BR" sz="1400" spc="-1" strike="noStrike">
              <a:solidFill>
                <a:srgbClr val="000000"/>
              </a:solidFill>
              <a:latin typeface="Calibri"/>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02" name="CustomShape 1"/>
          <p:cNvSpPr/>
          <p:nvPr/>
        </p:nvSpPr>
        <p:spPr>
          <a:xfrm>
            <a:off x="0" y="0"/>
            <a:ext cx="6081840" cy="68576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103" name="CustomShape 2"/>
          <p:cNvSpPr/>
          <p:nvPr/>
        </p:nvSpPr>
        <p:spPr>
          <a:xfrm>
            <a:off x="0" y="0"/>
            <a:ext cx="12191760" cy="6857640"/>
          </a:xfrm>
          <a:prstGeom prst="rect">
            <a:avLst/>
          </a:prstGeom>
          <a:gradFill rotWithShape="0">
            <a:gsLst>
              <a:gs pos="0">
                <a:srgbClr val="3965b5"/>
              </a:gs>
              <a:gs pos="100000">
                <a:srgbClr val="3b3838"/>
              </a:gs>
            </a:gsLst>
            <a:lin ang="4200000"/>
          </a:gradFill>
          <a:ln>
            <a:noFill/>
          </a:ln>
        </p:spPr>
        <p:style>
          <a:lnRef idx="2">
            <a:schemeClr val="accent1">
              <a:shade val="50000"/>
            </a:schemeClr>
          </a:lnRef>
          <a:fillRef idx="1">
            <a:schemeClr val="accent1"/>
          </a:fillRef>
          <a:effectRef idx="0">
            <a:schemeClr val="accent1"/>
          </a:effectRef>
          <a:fontRef idx="minor"/>
        </p:style>
      </p:sp>
      <p:pic>
        <p:nvPicPr>
          <p:cNvPr id="104" name="Picture 33" descr=""/>
          <p:cNvPicPr/>
          <p:nvPr/>
        </p:nvPicPr>
        <p:blipFill>
          <a:blip r:embed="rId1"/>
          <a:stretch/>
        </p:blipFill>
        <p:spPr>
          <a:xfrm>
            <a:off x="0" y="0"/>
            <a:ext cx="12191760" cy="6857640"/>
          </a:xfrm>
          <a:prstGeom prst="rect">
            <a:avLst/>
          </a:prstGeom>
          <a:ln>
            <a:noFill/>
          </a:ln>
        </p:spPr>
      </p:pic>
      <p:sp>
        <p:nvSpPr>
          <p:cNvPr id="105" name="TextShape 3"/>
          <p:cNvSpPr txBox="1"/>
          <p:nvPr/>
        </p:nvSpPr>
        <p:spPr>
          <a:xfrm>
            <a:off x="640080" y="2053800"/>
            <a:ext cx="4039920" cy="2759760"/>
          </a:xfrm>
          <a:prstGeom prst="rect">
            <a:avLst/>
          </a:prstGeom>
          <a:noFill/>
          <a:ln>
            <a:noFill/>
          </a:ln>
        </p:spPr>
        <p:txBody>
          <a:bodyPr anchor="ctr">
            <a:normAutofit/>
          </a:bodyPr>
          <a:p>
            <a:pPr>
              <a:lnSpc>
                <a:spcPct val="90000"/>
              </a:lnSpc>
            </a:pPr>
            <a:r>
              <a:rPr b="1" lang="en-GB" sz="4400" spc="-1" strike="noStrike">
                <a:solidFill>
                  <a:srgbClr val="ffffff"/>
                </a:solidFill>
                <a:latin typeface="Calibri Light"/>
              </a:rPr>
              <a:t>Search Problem Formulation</a:t>
            </a:r>
            <a:endParaRPr b="0" lang="pt-BR" sz="4400" spc="-1" strike="noStrike">
              <a:solidFill>
                <a:srgbClr val="000000"/>
              </a:solidFill>
              <a:latin typeface="Calibri"/>
            </a:endParaRPr>
          </a:p>
        </p:txBody>
      </p:sp>
      <p:sp>
        <p:nvSpPr>
          <p:cNvPr id="106" name="TextShape 4"/>
          <p:cNvSpPr txBox="1"/>
          <p:nvPr/>
        </p:nvSpPr>
        <p:spPr>
          <a:xfrm>
            <a:off x="5757480" y="451800"/>
            <a:ext cx="6325920" cy="5230440"/>
          </a:xfrm>
          <a:prstGeom prst="rect">
            <a:avLst/>
          </a:prstGeom>
          <a:noFill/>
          <a:ln>
            <a:noFill/>
          </a:ln>
        </p:spPr>
        <p:txBody>
          <a:bodyPr anchor="ctr">
            <a:normAutofit fontScale="97000"/>
          </a:bodyPr>
          <a:p>
            <a:pPr>
              <a:lnSpc>
                <a:spcPct val="90000"/>
              </a:lnSpc>
              <a:spcBef>
                <a:spcPts val="1001"/>
              </a:spcBef>
              <a:tabLst>
                <a:tab algn="l" pos="0"/>
              </a:tabLst>
            </a:pPr>
            <a:r>
              <a:rPr b="1" lang="en-GB" sz="1400" spc="-1" strike="noStrike">
                <a:solidFill>
                  <a:srgbClr val="000000"/>
                </a:solidFill>
                <a:latin typeface="Calibri"/>
              </a:rPr>
              <a:t>Operator Preconditions (continuation):</a:t>
            </a:r>
            <a:endParaRPr b="0" lang="pt-BR" sz="1400" spc="-1" strike="noStrike">
              <a:solidFill>
                <a:srgbClr val="000000"/>
              </a:solidFill>
              <a:latin typeface="Calibri"/>
            </a:endParaRPr>
          </a:p>
          <a:p>
            <a:pPr>
              <a:lnSpc>
                <a:spcPct val="90000"/>
              </a:lnSpc>
              <a:spcBef>
                <a:spcPts val="1001"/>
              </a:spcBef>
              <a:tabLst>
                <a:tab algn="l" pos="0"/>
              </a:tabLst>
            </a:pPr>
            <a:r>
              <a:rPr b="0" lang="en-GB" sz="1400" spc="-1" strike="noStrike">
                <a:solidFill>
                  <a:srgbClr val="000000"/>
                </a:solidFill>
                <a:latin typeface="Calibri"/>
              </a:rPr>
              <a:t>“</a:t>
            </a:r>
            <a:r>
              <a:rPr b="0" lang="en-GB" sz="1400" spc="-1" strike="noStrike">
                <a:solidFill>
                  <a:srgbClr val="000000"/>
                </a:solidFill>
                <a:latin typeface="Calibri"/>
              </a:rPr>
              <a:t>legalAgressiveMoves” returns which pieces can perform an aggressive move, for a given movement and board colour.</a:t>
            </a:r>
            <a:endParaRPr b="0" lang="pt-BR" sz="1400" spc="-1" strike="noStrike">
              <a:solidFill>
                <a:srgbClr val="000000"/>
              </a:solidFill>
              <a:latin typeface="Calibri"/>
            </a:endParaRPr>
          </a:p>
          <a:p>
            <a:pPr>
              <a:lnSpc>
                <a:spcPct val="90000"/>
              </a:lnSpc>
              <a:spcBef>
                <a:spcPts val="1001"/>
              </a:spcBef>
              <a:tabLst>
                <a:tab algn="l" pos="0"/>
              </a:tabLst>
            </a:pPr>
            <a:endParaRPr b="0" lang="pt-BR" sz="1400" spc="-1" strike="noStrike">
              <a:solidFill>
                <a:srgbClr val="000000"/>
              </a:solidFill>
              <a:latin typeface="Calibri"/>
            </a:endParaRPr>
          </a:p>
          <a:p>
            <a:pPr>
              <a:lnSpc>
                <a:spcPct val="90000"/>
              </a:lnSpc>
              <a:spcBef>
                <a:spcPts val="1001"/>
              </a:spcBef>
              <a:tabLst>
                <a:tab algn="l" pos="0"/>
              </a:tabLst>
            </a:pPr>
            <a:r>
              <a:rPr b="1" lang="en-GB" sz="1200" spc="-1" strike="noStrike">
                <a:solidFill>
                  <a:srgbClr val="000000"/>
                </a:solidFill>
                <a:latin typeface="Consolas"/>
              </a:rPr>
              <a:t>def legalAgressiveMoves(self, offset, other_color, piece, other_piece):</a:t>
            </a:r>
            <a:endParaRPr b="0" lang="pt-BR" sz="1200" spc="-1" strike="noStrike">
              <a:solidFill>
                <a:srgbClr val="000000"/>
              </a:solidFill>
              <a:latin typeface="Calibri"/>
            </a:endParaRPr>
          </a:p>
          <a:p>
            <a:pPr>
              <a:lnSpc>
                <a:spcPct val="90000"/>
              </a:lnSpc>
              <a:spcBef>
                <a:spcPts val="1001"/>
              </a:spcBef>
              <a:tabLst>
                <a:tab algn="l" pos="0"/>
              </a:tabLst>
            </a:pPr>
            <a:r>
              <a:rPr b="0" lang="en-GB" sz="1200" spc="-1" strike="noStrike">
                <a:solidFill>
                  <a:srgbClr val="000000"/>
                </a:solidFill>
                <a:latin typeface="Consolas"/>
              </a:rPr>
              <a:t>    </a:t>
            </a:r>
            <a:r>
              <a:rPr b="0" lang="en-GB" sz="1200" spc="-1" strike="noStrike">
                <a:solidFill>
                  <a:srgbClr val="000000"/>
                </a:solidFill>
                <a:latin typeface="Consolas"/>
              </a:rPr>
              <a:t>options1 = []</a:t>
            </a:r>
            <a:endParaRPr b="0" lang="pt-BR" sz="1200" spc="-1" strike="noStrike">
              <a:solidFill>
                <a:srgbClr val="000000"/>
              </a:solidFill>
              <a:latin typeface="Calibri"/>
            </a:endParaRPr>
          </a:p>
          <a:p>
            <a:pPr>
              <a:lnSpc>
                <a:spcPct val="90000"/>
              </a:lnSpc>
              <a:spcBef>
                <a:spcPts val="1001"/>
              </a:spcBef>
              <a:tabLst>
                <a:tab algn="l" pos="0"/>
              </a:tabLst>
            </a:pPr>
            <a:r>
              <a:rPr b="0" lang="en-GB" sz="1200" spc="-1" strike="noStrike">
                <a:solidFill>
                  <a:srgbClr val="000000"/>
                </a:solidFill>
                <a:latin typeface="Consolas"/>
              </a:rPr>
              <a:t>    </a:t>
            </a:r>
            <a:r>
              <a:rPr b="0" lang="en-GB" sz="1200" spc="-1" strike="noStrike">
                <a:solidFill>
                  <a:srgbClr val="000000"/>
                </a:solidFill>
                <a:latin typeface="Consolas"/>
              </a:rPr>
              <a:t>options2 = []</a:t>
            </a:r>
            <a:endParaRPr b="0" lang="pt-BR" sz="1200" spc="-1" strike="noStrike">
              <a:solidFill>
                <a:srgbClr val="000000"/>
              </a:solidFill>
              <a:latin typeface="Calibri"/>
            </a:endParaRPr>
          </a:p>
          <a:p>
            <a:pPr>
              <a:lnSpc>
                <a:spcPct val="90000"/>
              </a:lnSpc>
              <a:spcBef>
                <a:spcPts val="1001"/>
              </a:spcBef>
              <a:tabLst>
                <a:tab algn="l" pos="0"/>
              </a:tabLst>
            </a:pPr>
            <a:r>
              <a:rPr b="0" lang="en-GB" sz="1200" spc="-1" strike="noStrike">
                <a:solidFill>
                  <a:srgbClr val="000000"/>
                </a:solidFill>
                <a:latin typeface="Consolas"/>
              </a:rPr>
              <a:t>        </a:t>
            </a:r>
            <a:r>
              <a:rPr b="0" lang="en-GB" sz="1200" spc="-1" strike="noStrike">
                <a:solidFill>
                  <a:srgbClr val="000000"/>
                </a:solidFill>
                <a:latin typeface="Consolas"/>
              </a:rPr>
              <a:t>for row in range(4):</a:t>
            </a:r>
            <a:endParaRPr b="0" lang="pt-BR" sz="1200" spc="-1" strike="noStrike">
              <a:solidFill>
                <a:srgbClr val="000000"/>
              </a:solidFill>
              <a:latin typeface="Calibri"/>
            </a:endParaRPr>
          </a:p>
          <a:p>
            <a:pPr>
              <a:lnSpc>
                <a:spcPct val="90000"/>
              </a:lnSpc>
              <a:spcBef>
                <a:spcPts val="1001"/>
              </a:spcBef>
              <a:tabLst>
                <a:tab algn="l" pos="0"/>
              </a:tabLst>
            </a:pPr>
            <a:r>
              <a:rPr b="0" lang="en-GB" sz="1200" spc="-1" strike="noStrike">
                <a:solidFill>
                  <a:srgbClr val="000000"/>
                </a:solidFill>
                <a:latin typeface="Consolas"/>
              </a:rPr>
              <a:t>            </a:t>
            </a:r>
            <a:r>
              <a:rPr b="0" lang="en-GB" sz="1200" spc="-1" strike="noStrike">
                <a:solidFill>
                  <a:srgbClr val="000000"/>
                </a:solidFill>
                <a:latin typeface="Consolas"/>
              </a:rPr>
              <a:t>for col in range(4):</a:t>
            </a:r>
            <a:endParaRPr b="0" lang="pt-BR" sz="1200" spc="-1" strike="noStrike">
              <a:solidFill>
                <a:srgbClr val="000000"/>
              </a:solidFill>
              <a:latin typeface="Calibri"/>
            </a:endParaRPr>
          </a:p>
          <a:p>
            <a:pPr>
              <a:lnSpc>
                <a:spcPct val="90000"/>
              </a:lnSpc>
              <a:spcBef>
                <a:spcPts val="1001"/>
              </a:spcBef>
              <a:tabLst>
                <a:tab algn="l" pos="0"/>
              </a:tabLst>
            </a:pPr>
            <a:r>
              <a:rPr b="0" lang="en-GB" sz="1200" spc="-1" strike="noStrike">
                <a:solidFill>
                  <a:srgbClr val="000000"/>
                </a:solidFill>
                <a:latin typeface="Consolas"/>
              </a:rPr>
              <a:t>                </a:t>
            </a:r>
            <a:r>
              <a:rPr b="0" lang="en-GB" sz="1200" spc="-1" strike="noStrike">
                <a:solidFill>
                  <a:srgbClr val="000000"/>
                </a:solidFill>
                <a:latin typeface="Consolas"/>
              </a:rPr>
              <a:t>if(self.board.boards[0][other_color][row][col] == piece):</a:t>
            </a:r>
            <a:endParaRPr b="0" lang="pt-BR" sz="1200" spc="-1" strike="noStrike">
              <a:solidFill>
                <a:srgbClr val="000000"/>
              </a:solidFill>
              <a:latin typeface="Calibri"/>
            </a:endParaRPr>
          </a:p>
          <a:p>
            <a:pPr>
              <a:lnSpc>
                <a:spcPct val="90000"/>
              </a:lnSpc>
              <a:spcBef>
                <a:spcPts val="1001"/>
              </a:spcBef>
              <a:tabLst>
                <a:tab algn="l" pos="0"/>
              </a:tabLst>
            </a:pPr>
            <a:r>
              <a:rPr b="0" lang="en-GB" sz="1200" spc="-1" strike="noStrike">
                <a:solidFill>
                  <a:srgbClr val="000000"/>
                </a:solidFill>
                <a:latin typeface="Consolas"/>
              </a:rPr>
              <a:t>                    </a:t>
            </a:r>
            <a:r>
              <a:rPr b="0" lang="en-GB" sz="1200" spc="-1" strike="noStrike">
                <a:solidFill>
                  <a:srgbClr val="000000"/>
                </a:solidFill>
                <a:latin typeface="Consolas"/>
              </a:rPr>
              <a:t>if(</a:t>
            </a:r>
            <a:r>
              <a:rPr b="1" lang="en-GB" sz="1200" spc="-1" strike="noStrike">
                <a:solidFill>
                  <a:srgbClr val="000000"/>
                </a:solidFill>
                <a:latin typeface="Consolas"/>
              </a:rPr>
              <a:t>self.verifyDirection(0, other_color, row, col, offset, piece, other_piece)</a:t>
            </a:r>
            <a:r>
              <a:rPr b="0" lang="en-GB" sz="1200" spc="-1" strike="noStrike">
                <a:solidFill>
                  <a:srgbClr val="000000"/>
                </a:solidFill>
                <a:latin typeface="Consolas"/>
              </a:rPr>
              <a:t>):</a:t>
            </a:r>
            <a:endParaRPr b="0" lang="pt-BR" sz="1200" spc="-1" strike="noStrike">
              <a:solidFill>
                <a:srgbClr val="000000"/>
              </a:solidFill>
              <a:latin typeface="Calibri"/>
            </a:endParaRPr>
          </a:p>
          <a:p>
            <a:pPr>
              <a:lnSpc>
                <a:spcPct val="90000"/>
              </a:lnSpc>
              <a:spcBef>
                <a:spcPts val="1001"/>
              </a:spcBef>
              <a:tabLst>
                <a:tab algn="l" pos="0"/>
              </a:tabLst>
            </a:pPr>
            <a:r>
              <a:rPr b="0" lang="en-GB" sz="1200" spc="-1" strike="noStrike">
                <a:solidFill>
                  <a:srgbClr val="000000"/>
                </a:solidFill>
                <a:latin typeface="Consolas"/>
              </a:rPr>
              <a:t>                        </a:t>
            </a:r>
            <a:r>
              <a:rPr b="0" lang="en-GB" sz="1200" spc="-1" strike="noStrike">
                <a:solidFill>
                  <a:srgbClr val="000000"/>
                </a:solidFill>
                <a:latin typeface="Consolas"/>
              </a:rPr>
              <a:t>options1.append([row, col])</a:t>
            </a:r>
            <a:endParaRPr b="0" lang="pt-BR" sz="1200" spc="-1" strike="noStrike">
              <a:solidFill>
                <a:srgbClr val="000000"/>
              </a:solidFill>
              <a:latin typeface="Calibri"/>
            </a:endParaRPr>
          </a:p>
          <a:p>
            <a:pPr>
              <a:lnSpc>
                <a:spcPct val="90000"/>
              </a:lnSpc>
              <a:spcBef>
                <a:spcPts val="1001"/>
              </a:spcBef>
              <a:tabLst>
                <a:tab algn="l" pos="0"/>
              </a:tabLst>
            </a:pPr>
            <a:r>
              <a:rPr b="0" lang="en-GB" sz="1200" spc="-1" strike="noStrike">
                <a:solidFill>
                  <a:srgbClr val="000000"/>
                </a:solidFill>
                <a:latin typeface="Consolas"/>
              </a:rPr>
              <a:t>                </a:t>
            </a:r>
            <a:r>
              <a:rPr b="0" lang="en-GB" sz="1200" spc="-1" strike="noStrike">
                <a:solidFill>
                  <a:srgbClr val="000000"/>
                </a:solidFill>
                <a:latin typeface="Consolas"/>
              </a:rPr>
              <a:t>if(self.board.boards[1][other_color][row][col] == piece):</a:t>
            </a:r>
            <a:endParaRPr b="0" lang="pt-BR" sz="1200" spc="-1" strike="noStrike">
              <a:solidFill>
                <a:srgbClr val="000000"/>
              </a:solidFill>
              <a:latin typeface="Calibri"/>
            </a:endParaRPr>
          </a:p>
          <a:p>
            <a:pPr>
              <a:lnSpc>
                <a:spcPct val="90000"/>
              </a:lnSpc>
              <a:spcBef>
                <a:spcPts val="1001"/>
              </a:spcBef>
              <a:tabLst>
                <a:tab algn="l" pos="0"/>
              </a:tabLst>
            </a:pPr>
            <a:r>
              <a:rPr b="0" lang="en-GB" sz="1200" spc="-1" strike="noStrike">
                <a:solidFill>
                  <a:srgbClr val="000000"/>
                </a:solidFill>
                <a:latin typeface="Consolas"/>
              </a:rPr>
              <a:t>                    </a:t>
            </a:r>
            <a:r>
              <a:rPr b="0" lang="en-GB" sz="1200" spc="-1" strike="noStrike">
                <a:solidFill>
                  <a:srgbClr val="000000"/>
                </a:solidFill>
                <a:latin typeface="Consolas"/>
              </a:rPr>
              <a:t>if(</a:t>
            </a:r>
            <a:r>
              <a:rPr b="1" lang="en-GB" sz="1200" spc="-1" strike="noStrike">
                <a:solidFill>
                  <a:srgbClr val="000000"/>
                </a:solidFill>
                <a:latin typeface="Consolas"/>
              </a:rPr>
              <a:t>self.verifyDirection(1, other_color, row, col, offset, piece, other_piece)</a:t>
            </a:r>
            <a:r>
              <a:rPr b="0" lang="en-GB" sz="1200" spc="-1" strike="noStrike">
                <a:solidFill>
                  <a:srgbClr val="000000"/>
                </a:solidFill>
                <a:latin typeface="Consolas"/>
              </a:rPr>
              <a:t>):</a:t>
            </a:r>
            <a:endParaRPr b="0" lang="pt-BR" sz="1200" spc="-1" strike="noStrike">
              <a:solidFill>
                <a:srgbClr val="000000"/>
              </a:solidFill>
              <a:latin typeface="Calibri"/>
            </a:endParaRPr>
          </a:p>
          <a:p>
            <a:pPr>
              <a:lnSpc>
                <a:spcPct val="90000"/>
              </a:lnSpc>
              <a:spcBef>
                <a:spcPts val="1001"/>
              </a:spcBef>
              <a:tabLst>
                <a:tab algn="l" pos="0"/>
              </a:tabLst>
            </a:pPr>
            <a:r>
              <a:rPr b="0" lang="en-GB" sz="1200" spc="-1" strike="noStrike">
                <a:solidFill>
                  <a:srgbClr val="000000"/>
                </a:solidFill>
                <a:latin typeface="Consolas"/>
              </a:rPr>
              <a:t>                        </a:t>
            </a:r>
            <a:r>
              <a:rPr b="0" lang="en-GB" sz="1200" spc="-1" strike="noStrike">
                <a:solidFill>
                  <a:srgbClr val="000000"/>
                </a:solidFill>
                <a:latin typeface="Consolas"/>
              </a:rPr>
              <a:t>options2.append([row, col])</a:t>
            </a:r>
            <a:endParaRPr b="0" lang="pt-BR" sz="1200" spc="-1" strike="noStrike">
              <a:solidFill>
                <a:srgbClr val="000000"/>
              </a:solidFill>
              <a:latin typeface="Calibri"/>
            </a:endParaRPr>
          </a:p>
          <a:p>
            <a:pPr>
              <a:lnSpc>
                <a:spcPct val="90000"/>
              </a:lnSpc>
              <a:spcBef>
                <a:spcPts val="1001"/>
              </a:spcBef>
              <a:tabLst>
                <a:tab algn="l" pos="0"/>
              </a:tabLst>
            </a:pPr>
            <a:r>
              <a:rPr b="0" lang="en-GB" sz="1200" spc="-1" strike="noStrike">
                <a:solidFill>
                  <a:srgbClr val="000000"/>
                </a:solidFill>
                <a:latin typeface="Consolas"/>
              </a:rPr>
              <a:t>    </a:t>
            </a:r>
            <a:r>
              <a:rPr b="0" lang="en-GB" sz="1200" spc="-1" strike="noStrike">
                <a:solidFill>
                  <a:srgbClr val="000000"/>
                </a:solidFill>
                <a:latin typeface="Consolas"/>
              </a:rPr>
              <a:t>return [options1, options2]</a:t>
            </a:r>
            <a:endParaRPr b="0" lang="pt-BR" sz="1200" spc="-1" strike="noStrike">
              <a:solidFill>
                <a:srgbClr val="000000"/>
              </a:solidFill>
              <a:latin typeface="Calibri"/>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07" name="CustomShape 1"/>
          <p:cNvSpPr/>
          <p:nvPr/>
        </p:nvSpPr>
        <p:spPr>
          <a:xfrm>
            <a:off x="0" y="0"/>
            <a:ext cx="6081840" cy="68576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108" name="CustomShape 2"/>
          <p:cNvSpPr/>
          <p:nvPr/>
        </p:nvSpPr>
        <p:spPr>
          <a:xfrm>
            <a:off x="0" y="0"/>
            <a:ext cx="12191760" cy="6857640"/>
          </a:xfrm>
          <a:prstGeom prst="rect">
            <a:avLst/>
          </a:prstGeom>
          <a:gradFill rotWithShape="0">
            <a:gsLst>
              <a:gs pos="0">
                <a:srgbClr val="3965b5"/>
              </a:gs>
              <a:gs pos="100000">
                <a:srgbClr val="3b3838"/>
              </a:gs>
            </a:gsLst>
            <a:lin ang="4200000"/>
          </a:gradFill>
          <a:ln>
            <a:noFill/>
          </a:ln>
        </p:spPr>
        <p:style>
          <a:lnRef idx="2">
            <a:schemeClr val="accent1">
              <a:shade val="50000"/>
            </a:schemeClr>
          </a:lnRef>
          <a:fillRef idx="1">
            <a:schemeClr val="accent1"/>
          </a:fillRef>
          <a:effectRef idx="0">
            <a:schemeClr val="accent1"/>
          </a:effectRef>
          <a:fontRef idx="minor"/>
        </p:style>
      </p:sp>
      <p:pic>
        <p:nvPicPr>
          <p:cNvPr id="109" name="Picture 33" descr=""/>
          <p:cNvPicPr/>
          <p:nvPr/>
        </p:nvPicPr>
        <p:blipFill>
          <a:blip r:embed="rId1"/>
          <a:stretch/>
        </p:blipFill>
        <p:spPr>
          <a:xfrm>
            <a:off x="0" y="0"/>
            <a:ext cx="12191760" cy="6857640"/>
          </a:xfrm>
          <a:prstGeom prst="rect">
            <a:avLst/>
          </a:prstGeom>
          <a:ln>
            <a:noFill/>
          </a:ln>
        </p:spPr>
      </p:pic>
      <p:sp>
        <p:nvSpPr>
          <p:cNvPr id="110" name="TextShape 3"/>
          <p:cNvSpPr txBox="1"/>
          <p:nvPr/>
        </p:nvSpPr>
        <p:spPr>
          <a:xfrm>
            <a:off x="640080" y="2053800"/>
            <a:ext cx="4039920" cy="2759760"/>
          </a:xfrm>
          <a:prstGeom prst="rect">
            <a:avLst/>
          </a:prstGeom>
          <a:noFill/>
          <a:ln>
            <a:noFill/>
          </a:ln>
        </p:spPr>
        <p:txBody>
          <a:bodyPr anchor="ctr">
            <a:normAutofit/>
          </a:bodyPr>
          <a:p>
            <a:pPr>
              <a:lnSpc>
                <a:spcPct val="90000"/>
              </a:lnSpc>
            </a:pPr>
            <a:r>
              <a:rPr b="1" lang="en-GB" sz="4400" spc="-1" strike="noStrike">
                <a:solidFill>
                  <a:srgbClr val="ffffff"/>
                </a:solidFill>
                <a:latin typeface="Calibri Light"/>
              </a:rPr>
              <a:t>Search Problem Formulation</a:t>
            </a:r>
            <a:endParaRPr b="0" lang="pt-BR" sz="4400" spc="-1" strike="noStrike">
              <a:solidFill>
                <a:srgbClr val="000000"/>
              </a:solidFill>
              <a:latin typeface="Calibri"/>
            </a:endParaRPr>
          </a:p>
        </p:txBody>
      </p:sp>
      <p:sp>
        <p:nvSpPr>
          <p:cNvPr id="111" name="TextShape 4"/>
          <p:cNvSpPr txBox="1"/>
          <p:nvPr/>
        </p:nvSpPr>
        <p:spPr>
          <a:xfrm>
            <a:off x="5573880" y="0"/>
            <a:ext cx="6546240" cy="6906240"/>
          </a:xfrm>
          <a:prstGeom prst="rect">
            <a:avLst/>
          </a:prstGeom>
          <a:noFill/>
          <a:ln>
            <a:noFill/>
          </a:ln>
        </p:spPr>
        <p:txBody>
          <a:bodyPr anchor="ctr">
            <a:normAutofit/>
          </a:bodyPr>
          <a:p>
            <a:pPr>
              <a:lnSpc>
                <a:spcPct val="90000"/>
              </a:lnSpc>
              <a:spcBef>
                <a:spcPts val="1001"/>
              </a:spcBef>
              <a:tabLst>
                <a:tab algn="l" pos="0"/>
              </a:tabLst>
            </a:pPr>
            <a:r>
              <a:rPr b="1" lang="en-GB" sz="1600" spc="-1" strike="noStrike">
                <a:solidFill>
                  <a:srgbClr val="000000"/>
                </a:solidFill>
                <a:latin typeface="Calibri"/>
              </a:rPr>
              <a:t>Operator Effects:</a:t>
            </a:r>
            <a:endParaRPr b="0" lang="pt-BR" sz="1600" spc="-1" strike="noStrike">
              <a:solidFill>
                <a:srgbClr val="000000"/>
              </a:solidFill>
              <a:latin typeface="Calibri"/>
            </a:endParaRPr>
          </a:p>
          <a:p>
            <a:pPr>
              <a:lnSpc>
                <a:spcPct val="90000"/>
              </a:lnSpc>
              <a:spcBef>
                <a:spcPts val="1001"/>
              </a:spcBef>
              <a:tabLst>
                <a:tab algn="l" pos="0"/>
              </a:tabLst>
            </a:pPr>
            <a:endParaRPr b="0" lang="pt-BR" sz="1600" spc="-1" strike="noStrike">
              <a:solidFill>
                <a:srgbClr val="000000"/>
              </a:solidFill>
              <a:latin typeface="Calibri"/>
            </a:endParaRPr>
          </a:p>
          <a:p>
            <a:pPr>
              <a:lnSpc>
                <a:spcPct val="90000"/>
              </a:lnSpc>
              <a:spcBef>
                <a:spcPts val="1001"/>
              </a:spcBef>
              <a:tabLst>
                <a:tab algn="l" pos="0"/>
              </a:tabLst>
            </a:pPr>
            <a:r>
              <a:rPr b="1" lang="en-GB" sz="1200" spc="-1" strike="noStrike">
                <a:solidFill>
                  <a:srgbClr val="000000"/>
                </a:solidFill>
                <a:latin typeface="Calibri"/>
              </a:rPr>
              <a:t>def updateBoard(self, passive_piece, agressive_piece, offset, piece, other_piece):</a:t>
            </a:r>
            <a:endParaRPr b="0" lang="pt-BR" sz="1200" spc="-1" strike="noStrike">
              <a:solidFill>
                <a:srgbClr val="000000"/>
              </a:solidFill>
              <a:latin typeface="Calibri"/>
            </a:endParaRPr>
          </a:p>
          <a:p>
            <a:pPr>
              <a:lnSpc>
                <a:spcPct val="90000"/>
              </a:lnSpc>
              <a:spcBef>
                <a:spcPts val="1001"/>
              </a:spcBef>
              <a:tabLst>
                <a:tab algn="l" pos="0"/>
              </a:tabLst>
            </a:pPr>
            <a:r>
              <a:rPr b="0" lang="en-GB" sz="1200" spc="-1" strike="noStrike">
                <a:solidFill>
                  <a:srgbClr val="000000"/>
                </a:solidFill>
                <a:latin typeface="Calibri"/>
              </a:rPr>
              <a:t>    </a:t>
            </a:r>
            <a:r>
              <a:rPr b="0" lang="en-GB" sz="1200" spc="-1" strike="noStrike">
                <a:solidFill>
                  <a:srgbClr val="000000"/>
                </a:solidFill>
                <a:latin typeface="Calibri"/>
              </a:rPr>
              <a:t>self.board.boards[passive_piece[0]][passive_piece[1]][passive_piece[2]][passive_piece[3]] = ' ‘</a:t>
            </a:r>
            <a:endParaRPr b="0" lang="pt-BR" sz="1200" spc="-1" strike="noStrike">
              <a:solidFill>
                <a:srgbClr val="000000"/>
              </a:solidFill>
              <a:latin typeface="Calibri"/>
            </a:endParaRPr>
          </a:p>
          <a:p>
            <a:pPr>
              <a:lnSpc>
                <a:spcPct val="90000"/>
              </a:lnSpc>
              <a:spcBef>
                <a:spcPts val="1001"/>
              </a:spcBef>
              <a:tabLst>
                <a:tab algn="l" pos="0"/>
              </a:tabLst>
            </a:pPr>
            <a:r>
              <a:rPr b="0" lang="en-GB" sz="1200" spc="-1" strike="noStrike">
                <a:solidFill>
                  <a:srgbClr val="000000"/>
                </a:solidFill>
                <a:latin typeface="Calibri"/>
              </a:rPr>
              <a:t>    </a:t>
            </a:r>
            <a:r>
              <a:rPr b="0" lang="en-GB" sz="1200" spc="-1" strike="noStrike">
                <a:solidFill>
                  <a:srgbClr val="000000"/>
                </a:solidFill>
                <a:latin typeface="Calibri"/>
              </a:rPr>
              <a:t>self.board.boards[passive_piece[0]][passive_piece[1]][passive_piece[2] + offset[0]][passive_piece[3] + offset[1]] = piece</a:t>
            </a:r>
            <a:endParaRPr b="0" lang="pt-BR" sz="1200" spc="-1" strike="noStrike">
              <a:solidFill>
                <a:srgbClr val="000000"/>
              </a:solidFill>
              <a:latin typeface="Calibri"/>
            </a:endParaRPr>
          </a:p>
          <a:p>
            <a:pPr>
              <a:lnSpc>
                <a:spcPct val="90000"/>
              </a:lnSpc>
              <a:spcBef>
                <a:spcPts val="1001"/>
              </a:spcBef>
              <a:tabLst>
                <a:tab algn="l" pos="0"/>
              </a:tabLst>
            </a:pPr>
            <a:r>
              <a:rPr b="0" lang="en-GB" sz="1200" spc="-1" strike="noStrike">
                <a:solidFill>
                  <a:srgbClr val="000000"/>
                </a:solidFill>
                <a:latin typeface="Calibri"/>
              </a:rPr>
              <a:t>    </a:t>
            </a:r>
            <a:r>
              <a:rPr b="0" lang="en-GB" sz="1200" spc="-1" strike="noStrike">
                <a:solidFill>
                  <a:srgbClr val="000000"/>
                </a:solidFill>
                <a:latin typeface="Calibri"/>
              </a:rPr>
              <a:t>self.board.boards[agressive_piece[0]][agressive_piece[1]][agressive_piece[2]][agressive_piece[3]] = ' ‘</a:t>
            </a:r>
            <a:endParaRPr b="0" lang="pt-BR" sz="1200" spc="-1" strike="noStrike">
              <a:solidFill>
                <a:srgbClr val="000000"/>
              </a:solidFill>
              <a:latin typeface="Calibri"/>
            </a:endParaRPr>
          </a:p>
          <a:p>
            <a:pPr>
              <a:lnSpc>
                <a:spcPct val="90000"/>
              </a:lnSpc>
              <a:spcBef>
                <a:spcPts val="1001"/>
              </a:spcBef>
              <a:tabLst>
                <a:tab algn="l" pos="0"/>
              </a:tabLst>
            </a:pPr>
            <a:r>
              <a:rPr b="0" lang="en-GB" sz="1200" spc="-1" strike="noStrike">
                <a:solidFill>
                  <a:srgbClr val="000000"/>
                </a:solidFill>
                <a:latin typeface="Calibri"/>
              </a:rPr>
              <a:t>    </a:t>
            </a:r>
            <a:r>
              <a:rPr b="0" lang="en-GB" sz="1200" spc="-1" strike="noStrike">
                <a:solidFill>
                  <a:srgbClr val="000000"/>
                </a:solidFill>
                <a:latin typeface="Calibri"/>
              </a:rPr>
              <a:t>v_dir, h_dir = 0</a:t>
            </a:r>
            <a:endParaRPr b="0" lang="pt-BR" sz="1200" spc="-1" strike="noStrike">
              <a:solidFill>
                <a:srgbClr val="000000"/>
              </a:solidFill>
              <a:latin typeface="Calibri"/>
            </a:endParaRPr>
          </a:p>
          <a:p>
            <a:pPr>
              <a:lnSpc>
                <a:spcPct val="90000"/>
              </a:lnSpc>
              <a:spcBef>
                <a:spcPts val="1001"/>
              </a:spcBef>
              <a:tabLst>
                <a:tab algn="l" pos="0"/>
              </a:tabLst>
            </a:pPr>
            <a:r>
              <a:rPr b="0" lang="en-GB" sz="1200" spc="-1" strike="noStrike">
                <a:solidFill>
                  <a:srgbClr val="000000"/>
                </a:solidFill>
                <a:latin typeface="Calibri"/>
              </a:rPr>
              <a:t>    </a:t>
            </a:r>
            <a:r>
              <a:rPr b="0" lang="en-GB" sz="1200" spc="-1" strike="noStrike">
                <a:solidFill>
                  <a:srgbClr val="000000"/>
                </a:solidFill>
                <a:latin typeface="Calibri"/>
              </a:rPr>
              <a:t>if(offset[0] != 0): v_dir = int(offset[0] / abs(offset[0]))</a:t>
            </a:r>
            <a:endParaRPr b="0" lang="pt-BR" sz="1200" spc="-1" strike="noStrike">
              <a:solidFill>
                <a:srgbClr val="000000"/>
              </a:solidFill>
              <a:latin typeface="Calibri"/>
            </a:endParaRPr>
          </a:p>
          <a:p>
            <a:pPr>
              <a:lnSpc>
                <a:spcPct val="90000"/>
              </a:lnSpc>
              <a:spcBef>
                <a:spcPts val="1001"/>
              </a:spcBef>
              <a:tabLst>
                <a:tab algn="l" pos="0"/>
              </a:tabLst>
            </a:pPr>
            <a:r>
              <a:rPr b="0" lang="en-GB" sz="1200" spc="-1" strike="noStrike">
                <a:solidFill>
                  <a:srgbClr val="000000"/>
                </a:solidFill>
                <a:latin typeface="Calibri"/>
              </a:rPr>
              <a:t>    </a:t>
            </a:r>
            <a:r>
              <a:rPr b="0" lang="en-GB" sz="1200" spc="-1" strike="noStrike">
                <a:solidFill>
                  <a:srgbClr val="000000"/>
                </a:solidFill>
                <a:latin typeface="Calibri"/>
              </a:rPr>
              <a:t>if(offset[1] != 0): h_dir = int(offset[1] / abs(offset[1]))</a:t>
            </a:r>
            <a:endParaRPr b="0" lang="pt-BR" sz="1200" spc="-1" strike="noStrike">
              <a:solidFill>
                <a:srgbClr val="000000"/>
              </a:solidFill>
              <a:latin typeface="Calibri"/>
            </a:endParaRPr>
          </a:p>
          <a:p>
            <a:pPr>
              <a:lnSpc>
                <a:spcPct val="90000"/>
              </a:lnSpc>
              <a:spcBef>
                <a:spcPts val="1001"/>
              </a:spcBef>
              <a:tabLst>
                <a:tab algn="l" pos="0"/>
              </a:tabLst>
            </a:pPr>
            <a:r>
              <a:rPr b="0" lang="en-GB" sz="1200" spc="-1" strike="noStrike">
                <a:solidFill>
                  <a:srgbClr val="000000"/>
                </a:solidFill>
                <a:latin typeface="Calibri"/>
              </a:rPr>
              <a:t>    </a:t>
            </a:r>
            <a:r>
              <a:rPr b="0" lang="en-GB" sz="1200" spc="-1" strike="noStrike">
                <a:solidFill>
                  <a:srgbClr val="000000"/>
                </a:solidFill>
                <a:latin typeface="Calibri"/>
              </a:rPr>
              <a:t>n_iter = max(abs(offset[0]), abs(offset[1]))</a:t>
            </a:r>
            <a:endParaRPr b="0" lang="pt-BR" sz="1200" spc="-1" strike="noStrike">
              <a:solidFill>
                <a:srgbClr val="000000"/>
              </a:solidFill>
              <a:latin typeface="Calibri"/>
            </a:endParaRPr>
          </a:p>
          <a:p>
            <a:pPr>
              <a:lnSpc>
                <a:spcPct val="90000"/>
              </a:lnSpc>
              <a:spcBef>
                <a:spcPts val="1001"/>
              </a:spcBef>
              <a:tabLst>
                <a:tab algn="l" pos="0"/>
              </a:tabLst>
            </a:pPr>
            <a:r>
              <a:rPr b="0" lang="en-GB" sz="1200" spc="-1" strike="noStrike">
                <a:solidFill>
                  <a:srgbClr val="000000"/>
                </a:solidFill>
                <a:latin typeface="Calibri"/>
              </a:rPr>
              <a:t>    </a:t>
            </a:r>
            <a:r>
              <a:rPr b="0" lang="en-GB" sz="1200" spc="-1" strike="noStrike">
                <a:solidFill>
                  <a:srgbClr val="000000"/>
                </a:solidFill>
                <a:latin typeface="Calibri"/>
              </a:rPr>
              <a:t>pushing = False</a:t>
            </a:r>
            <a:endParaRPr b="0" lang="pt-BR" sz="1200" spc="-1" strike="noStrike">
              <a:solidFill>
                <a:srgbClr val="000000"/>
              </a:solidFill>
              <a:latin typeface="Calibri"/>
            </a:endParaRPr>
          </a:p>
          <a:p>
            <a:pPr>
              <a:lnSpc>
                <a:spcPct val="90000"/>
              </a:lnSpc>
              <a:spcBef>
                <a:spcPts val="1001"/>
              </a:spcBef>
              <a:tabLst>
                <a:tab algn="l" pos="0"/>
              </a:tabLst>
            </a:pPr>
            <a:r>
              <a:rPr b="0" lang="en-GB" sz="1200" spc="-1" strike="noStrike">
                <a:solidFill>
                  <a:srgbClr val="000000"/>
                </a:solidFill>
                <a:latin typeface="Calibri"/>
              </a:rPr>
              <a:t>    </a:t>
            </a:r>
            <a:r>
              <a:rPr b="0" lang="en-GB" sz="1200" spc="-1" strike="noStrike">
                <a:solidFill>
                  <a:srgbClr val="000000"/>
                </a:solidFill>
                <a:latin typeface="Calibri"/>
              </a:rPr>
              <a:t>for i in range(1, n_iter + 1):</a:t>
            </a:r>
            <a:endParaRPr b="0" lang="pt-BR" sz="1200" spc="-1" strike="noStrike">
              <a:solidFill>
                <a:srgbClr val="000000"/>
              </a:solidFill>
              <a:latin typeface="Calibri"/>
            </a:endParaRPr>
          </a:p>
          <a:p>
            <a:pPr>
              <a:lnSpc>
                <a:spcPct val="90000"/>
              </a:lnSpc>
              <a:spcBef>
                <a:spcPts val="1001"/>
              </a:spcBef>
              <a:tabLst>
                <a:tab algn="l" pos="0"/>
              </a:tabLst>
            </a:pPr>
            <a:r>
              <a:rPr b="0" lang="en-GB" sz="1200" spc="-1" strike="noStrike">
                <a:solidFill>
                  <a:srgbClr val="000000"/>
                </a:solidFill>
                <a:latin typeface="Calibri"/>
              </a:rPr>
              <a:t>        </a:t>
            </a:r>
            <a:r>
              <a:rPr b="0" lang="en-GB" sz="1200" spc="-1" strike="noStrike">
                <a:solidFill>
                  <a:srgbClr val="000000"/>
                </a:solidFill>
                <a:latin typeface="Calibri"/>
              </a:rPr>
              <a:t>if(self.board.boards[agressive_piece[0]][agressive_piece[1]][agressive_piece[2] + i*v_dir][agressive_piece[3] + i*h_dir] == other_piece): pushing = True</a:t>
            </a:r>
            <a:endParaRPr b="0" lang="pt-BR" sz="1200" spc="-1" strike="noStrike">
              <a:solidFill>
                <a:srgbClr val="000000"/>
              </a:solidFill>
              <a:latin typeface="Calibri"/>
            </a:endParaRPr>
          </a:p>
          <a:p>
            <a:pPr>
              <a:lnSpc>
                <a:spcPct val="90000"/>
              </a:lnSpc>
              <a:spcBef>
                <a:spcPts val="1001"/>
              </a:spcBef>
              <a:tabLst>
                <a:tab algn="l" pos="0"/>
              </a:tabLst>
            </a:pPr>
            <a:r>
              <a:rPr b="0" lang="en-GB" sz="1200" spc="-1" strike="noStrike">
                <a:solidFill>
                  <a:srgbClr val="000000"/>
                </a:solidFill>
                <a:latin typeface="Calibri"/>
              </a:rPr>
              <a:t>        </a:t>
            </a:r>
            <a:r>
              <a:rPr b="0" lang="en-GB" sz="1200" spc="-1" strike="noStrike">
                <a:solidFill>
                  <a:srgbClr val="000000"/>
                </a:solidFill>
                <a:latin typeface="Calibri"/>
              </a:rPr>
              <a:t>if(i == n_iter): self.board.boards[agressive_piece[0]][agressive_piece[1]][agressive_piece[2] + i*v_dir][agressive_piece[3] + i*h_dir] = piece</a:t>
            </a:r>
            <a:endParaRPr b="0" lang="pt-BR" sz="1200" spc="-1" strike="noStrike">
              <a:solidFill>
                <a:srgbClr val="000000"/>
              </a:solidFill>
              <a:latin typeface="Calibri"/>
            </a:endParaRPr>
          </a:p>
          <a:p>
            <a:pPr>
              <a:lnSpc>
                <a:spcPct val="90000"/>
              </a:lnSpc>
              <a:spcBef>
                <a:spcPts val="1001"/>
              </a:spcBef>
              <a:tabLst>
                <a:tab algn="l" pos="0"/>
              </a:tabLst>
            </a:pPr>
            <a:r>
              <a:rPr b="0" lang="en-GB" sz="1200" spc="-1" strike="noStrike">
                <a:solidFill>
                  <a:srgbClr val="000000"/>
                </a:solidFill>
                <a:latin typeface="Calibri"/>
              </a:rPr>
              <a:t>        </a:t>
            </a:r>
            <a:r>
              <a:rPr b="0" lang="en-GB" sz="1200" spc="-1" strike="noStrike">
                <a:solidFill>
                  <a:srgbClr val="000000"/>
                </a:solidFill>
                <a:latin typeface="Calibri"/>
              </a:rPr>
              <a:t>else: self.board.boards[agressive_piece[0]][agressive_piece[1]][agressive_piece[2] + i*v_dir][agressive_piece[3] + i*h_dir] = ' '</a:t>
            </a:r>
            <a:endParaRPr b="0" lang="pt-BR" sz="1200" spc="-1" strike="noStrike">
              <a:solidFill>
                <a:srgbClr val="000000"/>
              </a:solidFill>
              <a:latin typeface="Calibri"/>
            </a:endParaRPr>
          </a:p>
          <a:p>
            <a:pPr>
              <a:lnSpc>
                <a:spcPct val="90000"/>
              </a:lnSpc>
              <a:spcBef>
                <a:spcPts val="1001"/>
              </a:spcBef>
              <a:tabLst>
                <a:tab algn="l" pos="0"/>
              </a:tabLst>
            </a:pPr>
            <a:r>
              <a:rPr b="0" lang="en-GB" sz="1200" spc="-1" strike="noStrike">
                <a:solidFill>
                  <a:srgbClr val="000000"/>
                </a:solidFill>
                <a:latin typeface="Calibri"/>
              </a:rPr>
              <a:t>        </a:t>
            </a:r>
            <a:r>
              <a:rPr b="0" lang="en-GB" sz="1200" spc="-1" strike="noStrike">
                <a:solidFill>
                  <a:srgbClr val="000000"/>
                </a:solidFill>
                <a:latin typeface="Calibri"/>
              </a:rPr>
              <a:t>if(pushing):  # if there's enemy piece to be pushed</a:t>
            </a:r>
            <a:endParaRPr b="0" lang="pt-BR" sz="1200" spc="-1" strike="noStrike">
              <a:solidFill>
                <a:srgbClr val="000000"/>
              </a:solidFill>
              <a:latin typeface="Calibri"/>
            </a:endParaRPr>
          </a:p>
          <a:p>
            <a:pPr>
              <a:lnSpc>
                <a:spcPct val="90000"/>
              </a:lnSpc>
              <a:spcBef>
                <a:spcPts val="1001"/>
              </a:spcBef>
              <a:tabLst>
                <a:tab algn="l" pos="0"/>
              </a:tabLst>
            </a:pPr>
            <a:r>
              <a:rPr b="0" lang="en-GB" sz="1200" spc="-1" strike="noStrike">
                <a:solidFill>
                  <a:srgbClr val="000000"/>
                </a:solidFill>
                <a:latin typeface="Calibri"/>
              </a:rPr>
              <a:t>            </a:t>
            </a:r>
            <a:r>
              <a:rPr b="0" lang="en-GB" sz="1200" spc="-1" strike="noStrike">
                <a:solidFill>
                  <a:srgbClr val="000000"/>
                </a:solidFill>
                <a:latin typeface="Calibri"/>
              </a:rPr>
              <a:t>if(agressive_piece[2] + offset[0] + v_dir in [0, 1, 2, 3] and agressive_piece[3] + offset[1] + h_dir in [0, 1, 2, 3]):</a:t>
            </a:r>
            <a:endParaRPr b="0" lang="pt-BR" sz="1200" spc="-1" strike="noStrike">
              <a:solidFill>
                <a:srgbClr val="000000"/>
              </a:solidFill>
              <a:latin typeface="Calibri"/>
            </a:endParaRPr>
          </a:p>
          <a:p>
            <a:pPr>
              <a:lnSpc>
                <a:spcPct val="90000"/>
              </a:lnSpc>
              <a:spcBef>
                <a:spcPts val="1001"/>
              </a:spcBef>
              <a:tabLst>
                <a:tab algn="l" pos="0"/>
              </a:tabLst>
            </a:pPr>
            <a:r>
              <a:rPr b="0" lang="en-GB" sz="1200" spc="-1" strike="noStrike">
                <a:solidFill>
                  <a:srgbClr val="000000"/>
                </a:solidFill>
                <a:latin typeface="Calibri"/>
              </a:rPr>
              <a:t>                </a:t>
            </a:r>
            <a:r>
              <a:rPr b="0" lang="en-GB" sz="1200" spc="-1" strike="noStrike">
                <a:solidFill>
                  <a:srgbClr val="000000"/>
                </a:solidFill>
                <a:latin typeface="Calibri"/>
              </a:rPr>
              <a:t>self.board.boards[agressive_piece[0]][agressive_piece[1]][agressive_piece[2] + offset[0] + v_dir][agressive_piece[3] + offset[1] + h_dir] = other_piece</a:t>
            </a:r>
            <a:endParaRPr b="0" lang="pt-BR" sz="1200" spc="-1" strike="noStrike">
              <a:solidFill>
                <a:srgbClr val="000000"/>
              </a:solidFill>
              <a:latin typeface="Calibri"/>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12" name="CustomShape 1"/>
          <p:cNvSpPr/>
          <p:nvPr/>
        </p:nvSpPr>
        <p:spPr>
          <a:xfrm>
            <a:off x="355680" y="0"/>
            <a:ext cx="11480040" cy="2753640"/>
          </a:xfrm>
          <a:prstGeom prst="rect">
            <a:avLst/>
          </a:prstGeom>
          <a:gradFill rotWithShape="0">
            <a:gsLst>
              <a:gs pos="0">
                <a:srgbClr val="3965b5"/>
              </a:gs>
              <a:gs pos="100000">
                <a:srgbClr val="3b3838"/>
              </a:gs>
            </a:gsLst>
            <a:lin ang="4200000"/>
          </a:gradFill>
          <a:ln>
            <a:noFill/>
          </a:ln>
        </p:spPr>
        <p:style>
          <a:lnRef idx="2">
            <a:schemeClr val="accent1">
              <a:shade val="50000"/>
            </a:schemeClr>
          </a:lnRef>
          <a:fillRef idx="1">
            <a:schemeClr val="accent1"/>
          </a:fillRef>
          <a:effectRef idx="0">
            <a:schemeClr val="accent1"/>
          </a:effectRef>
          <a:fontRef idx="minor"/>
        </p:style>
      </p:sp>
      <p:pic>
        <p:nvPicPr>
          <p:cNvPr id="113" name="Picture 31" descr=""/>
          <p:cNvPicPr/>
          <p:nvPr/>
        </p:nvPicPr>
        <p:blipFill>
          <a:blip r:embed="rId1"/>
          <a:stretch/>
        </p:blipFill>
        <p:spPr>
          <a:xfrm>
            <a:off x="0" y="0"/>
            <a:ext cx="12191760" cy="6857640"/>
          </a:xfrm>
          <a:prstGeom prst="rect">
            <a:avLst/>
          </a:prstGeom>
          <a:ln>
            <a:noFill/>
          </a:ln>
        </p:spPr>
      </p:pic>
      <p:sp>
        <p:nvSpPr>
          <p:cNvPr id="114" name="TextShape 2"/>
          <p:cNvSpPr txBox="1"/>
          <p:nvPr/>
        </p:nvSpPr>
        <p:spPr>
          <a:xfrm>
            <a:off x="1179360" y="826560"/>
            <a:ext cx="9833040" cy="1325160"/>
          </a:xfrm>
          <a:prstGeom prst="rect">
            <a:avLst/>
          </a:prstGeom>
          <a:noFill/>
          <a:ln>
            <a:noFill/>
          </a:ln>
        </p:spPr>
        <p:txBody>
          <a:bodyPr anchor="ctr">
            <a:normAutofit/>
          </a:bodyPr>
          <a:p>
            <a:pPr algn="ctr">
              <a:lnSpc>
                <a:spcPct val="90000"/>
              </a:lnSpc>
            </a:pPr>
            <a:r>
              <a:rPr b="1" lang="en-GB" sz="4000" spc="-1" strike="noStrike">
                <a:solidFill>
                  <a:srgbClr val="ffffff"/>
                </a:solidFill>
                <a:latin typeface="Calibri Light"/>
              </a:rPr>
              <a:t>Search Problem Formulation</a:t>
            </a:r>
            <a:endParaRPr b="0" lang="pt-BR" sz="4000" spc="-1" strike="noStrike">
              <a:solidFill>
                <a:srgbClr val="000000"/>
              </a:solidFill>
              <a:latin typeface="Calibri"/>
            </a:endParaRPr>
          </a:p>
        </p:txBody>
      </p:sp>
      <p:sp>
        <p:nvSpPr>
          <p:cNvPr id="115" name="TextShape 3"/>
          <p:cNvSpPr txBox="1"/>
          <p:nvPr/>
        </p:nvSpPr>
        <p:spPr>
          <a:xfrm>
            <a:off x="1179360" y="3093120"/>
            <a:ext cx="10551960" cy="3579840"/>
          </a:xfrm>
          <a:prstGeom prst="rect">
            <a:avLst/>
          </a:prstGeom>
          <a:noFill/>
          <a:ln>
            <a:noFill/>
          </a:ln>
        </p:spPr>
        <p:txBody>
          <a:bodyPr>
            <a:noAutofit/>
          </a:bodyPr>
          <a:p>
            <a:pPr>
              <a:lnSpc>
                <a:spcPct val="90000"/>
              </a:lnSpc>
              <a:spcBef>
                <a:spcPts val="1001"/>
              </a:spcBef>
              <a:tabLst>
                <a:tab algn="l" pos="0"/>
              </a:tabLst>
            </a:pPr>
            <a:r>
              <a:rPr b="1" lang="en-GB" sz="1600" spc="-1" strike="noStrike">
                <a:solidFill>
                  <a:srgbClr val="000000"/>
                </a:solidFill>
                <a:latin typeface="Calibri"/>
              </a:rPr>
              <a:t>Operator Costs:</a:t>
            </a:r>
            <a:endParaRPr b="0" lang="pt-BR" sz="1600" spc="-1" strike="noStrike">
              <a:solidFill>
                <a:srgbClr val="000000"/>
              </a:solidFill>
              <a:latin typeface="Calibri"/>
            </a:endParaRPr>
          </a:p>
          <a:p>
            <a:pPr>
              <a:lnSpc>
                <a:spcPct val="90000"/>
              </a:lnSpc>
              <a:spcBef>
                <a:spcPts val="1001"/>
              </a:spcBef>
              <a:tabLst>
                <a:tab algn="l" pos="0"/>
              </a:tabLst>
            </a:pPr>
            <a:r>
              <a:rPr b="0" lang="en-GB" sz="1600" spc="-1" strike="noStrike">
                <a:solidFill>
                  <a:srgbClr val="000000"/>
                </a:solidFill>
                <a:latin typeface="Calibri"/>
              </a:rPr>
              <a:t>1</a:t>
            </a:r>
            <a:endParaRPr b="0" lang="pt-BR" sz="1600" spc="-1" strike="noStrike">
              <a:solidFill>
                <a:srgbClr val="000000"/>
              </a:solidFill>
              <a:latin typeface="Calibri"/>
            </a:endParaRPr>
          </a:p>
          <a:p>
            <a:pPr>
              <a:lnSpc>
                <a:spcPct val="90000"/>
              </a:lnSpc>
              <a:spcBef>
                <a:spcPts val="1001"/>
              </a:spcBef>
              <a:tabLst>
                <a:tab algn="l" pos="0"/>
              </a:tabLst>
            </a:pPr>
            <a:r>
              <a:rPr b="1" lang="en-GB" sz="1600" spc="-1" strike="noStrike">
                <a:solidFill>
                  <a:srgbClr val="000000"/>
                </a:solidFill>
                <a:latin typeface="Calibri"/>
              </a:rPr>
              <a:t>Evaluation Function: </a:t>
            </a:r>
            <a:endParaRPr b="0" lang="pt-BR" sz="1600" spc="-1" strike="noStrike">
              <a:solidFill>
                <a:srgbClr val="000000"/>
              </a:solidFill>
              <a:latin typeface="Calibri"/>
            </a:endParaRPr>
          </a:p>
          <a:p>
            <a:pPr>
              <a:lnSpc>
                <a:spcPct val="90000"/>
              </a:lnSpc>
              <a:spcBef>
                <a:spcPts val="1001"/>
              </a:spcBef>
              <a:tabLst>
                <a:tab algn="l" pos="0"/>
              </a:tabLst>
            </a:pPr>
            <a:r>
              <a:rPr b="0" lang="en-GB" sz="1400" spc="-1" strike="noStrike">
                <a:solidFill>
                  <a:srgbClr val="000000"/>
                </a:solidFill>
                <a:latin typeface="Calibri"/>
              </a:rPr>
              <a:t>1. </a:t>
            </a:r>
            <a:r>
              <a:rPr b="0" lang="pt-BR" sz="1400" spc="-1" strike="noStrike">
                <a:solidFill>
                  <a:srgbClr val="000000"/>
                </a:solidFill>
                <a:latin typeface="Calibri"/>
              </a:rPr>
              <a:t>countNumPiece</a:t>
            </a:r>
            <a:r>
              <a:rPr b="0" lang="en-GB" sz="1400" spc="-1" strike="noStrike">
                <a:solidFill>
                  <a:srgbClr val="000000"/>
                </a:solidFill>
                <a:latin typeface="Calibri"/>
              </a:rPr>
              <a:t>s: Evaluate the number of pieces on each board (More White Pieces -&gt; Positive Number else -&gt; Negative)</a:t>
            </a:r>
            <a:endParaRPr b="0" lang="pt-BR" sz="1400" spc="-1" strike="noStrike">
              <a:solidFill>
                <a:srgbClr val="000000"/>
              </a:solidFill>
              <a:latin typeface="Calibri"/>
            </a:endParaRPr>
          </a:p>
          <a:p>
            <a:pPr>
              <a:lnSpc>
                <a:spcPct val="90000"/>
              </a:lnSpc>
              <a:spcBef>
                <a:spcPts val="1001"/>
              </a:spcBef>
              <a:tabLst>
                <a:tab algn="l" pos="0"/>
              </a:tabLst>
            </a:pPr>
            <a:r>
              <a:rPr b="0" lang="en-GB" sz="1400" spc="-1" strike="noStrike">
                <a:solidFill>
                  <a:srgbClr val="000000"/>
                </a:solidFill>
                <a:latin typeface="Calibri"/>
              </a:rPr>
              <a:t>2. </a:t>
            </a:r>
            <a:r>
              <a:rPr b="0" lang="pt-BR" sz="1400" spc="-1" strike="noStrike">
                <a:solidFill>
                  <a:srgbClr val="000000"/>
                </a:solidFill>
                <a:latin typeface="Calibri"/>
              </a:rPr>
              <a:t>calcDiffNumPieces</a:t>
            </a:r>
            <a:r>
              <a:rPr b="0" lang="en-GB" sz="1400" spc="-1" strike="noStrike">
                <a:solidFill>
                  <a:srgbClr val="000000"/>
                </a:solidFill>
                <a:latin typeface="Calibri"/>
              </a:rPr>
              <a:t>: Calculate the value of the pieces of player, used to evaluate the game when the computer is on easy mode  </a:t>
            </a:r>
            <a:endParaRPr b="0" lang="pt-BR" sz="1400" spc="-1" strike="noStrike">
              <a:solidFill>
                <a:srgbClr val="000000"/>
              </a:solidFill>
              <a:latin typeface="Calibri"/>
            </a:endParaRPr>
          </a:p>
          <a:p>
            <a:pPr>
              <a:lnSpc>
                <a:spcPct val="90000"/>
              </a:lnSpc>
              <a:spcBef>
                <a:spcPts val="1001"/>
              </a:spcBef>
              <a:tabLst>
                <a:tab algn="l" pos="0"/>
              </a:tabLst>
            </a:pPr>
            <a:r>
              <a:rPr b="0" lang="en-GB" sz="1400" spc="-1" strike="noStrike">
                <a:solidFill>
                  <a:srgbClr val="000000"/>
                </a:solidFill>
                <a:latin typeface="Calibri"/>
              </a:rPr>
              <a:t>4. calcPoints: Calculate Board*Abs(Board) Sum of all Boards.</a:t>
            </a:r>
            <a:endParaRPr b="0" lang="pt-BR" sz="1400" spc="-1" strike="noStrike">
              <a:solidFill>
                <a:srgbClr val="000000"/>
              </a:solidFill>
              <a:latin typeface="Calibri"/>
            </a:endParaRPr>
          </a:p>
          <a:p>
            <a:pPr>
              <a:lnSpc>
                <a:spcPct val="90000"/>
              </a:lnSpc>
              <a:spcBef>
                <a:spcPts val="1001"/>
              </a:spcBef>
              <a:tabLst>
                <a:tab algn="l" pos="0"/>
              </a:tabLst>
            </a:pPr>
            <a:r>
              <a:rPr b="0" lang="en-GB" sz="1400" spc="-1" strike="noStrike">
                <a:solidFill>
                  <a:srgbClr val="000000"/>
                </a:solidFill>
                <a:latin typeface="Calibri"/>
              </a:rPr>
              <a:t>Further explained in slide 12</a:t>
            </a:r>
            <a:endParaRPr b="0" lang="pt-BR" sz="1400" spc="-1" strike="noStrike">
              <a:solidFill>
                <a:srgbClr val="000000"/>
              </a:solidFill>
              <a:latin typeface="Calibri"/>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16" name="CustomShape 1"/>
          <p:cNvSpPr/>
          <p:nvPr/>
        </p:nvSpPr>
        <p:spPr>
          <a:xfrm>
            <a:off x="355680" y="0"/>
            <a:ext cx="11480040" cy="2753640"/>
          </a:xfrm>
          <a:prstGeom prst="rect">
            <a:avLst/>
          </a:prstGeom>
          <a:gradFill rotWithShape="0">
            <a:gsLst>
              <a:gs pos="0">
                <a:srgbClr val="3965b5"/>
              </a:gs>
              <a:gs pos="100000">
                <a:srgbClr val="3b3838"/>
              </a:gs>
            </a:gsLst>
            <a:lin ang="4200000"/>
          </a:gradFill>
          <a:ln>
            <a:noFill/>
          </a:ln>
        </p:spPr>
        <p:style>
          <a:lnRef idx="2">
            <a:schemeClr val="accent1">
              <a:shade val="50000"/>
            </a:schemeClr>
          </a:lnRef>
          <a:fillRef idx="1">
            <a:schemeClr val="accent1"/>
          </a:fillRef>
          <a:effectRef idx="0">
            <a:schemeClr val="accent1"/>
          </a:effectRef>
          <a:fontRef idx="minor"/>
        </p:style>
      </p:sp>
      <p:pic>
        <p:nvPicPr>
          <p:cNvPr id="117" name="Picture 16" descr=""/>
          <p:cNvPicPr/>
          <p:nvPr/>
        </p:nvPicPr>
        <p:blipFill>
          <a:blip r:embed="rId1"/>
          <a:stretch/>
        </p:blipFill>
        <p:spPr>
          <a:xfrm>
            <a:off x="0" y="0"/>
            <a:ext cx="12191760" cy="6857640"/>
          </a:xfrm>
          <a:prstGeom prst="rect">
            <a:avLst/>
          </a:prstGeom>
          <a:ln>
            <a:noFill/>
          </a:ln>
        </p:spPr>
      </p:pic>
      <p:sp>
        <p:nvSpPr>
          <p:cNvPr id="118" name="TextShape 2"/>
          <p:cNvSpPr txBox="1"/>
          <p:nvPr/>
        </p:nvSpPr>
        <p:spPr>
          <a:xfrm>
            <a:off x="1179720" y="822960"/>
            <a:ext cx="9829440" cy="1325520"/>
          </a:xfrm>
          <a:prstGeom prst="rect">
            <a:avLst/>
          </a:prstGeom>
          <a:noFill/>
          <a:ln>
            <a:noFill/>
          </a:ln>
        </p:spPr>
        <p:txBody>
          <a:bodyPr anchor="ctr">
            <a:normAutofit/>
          </a:bodyPr>
          <a:p>
            <a:pPr algn="ctr">
              <a:lnSpc>
                <a:spcPct val="90000"/>
              </a:lnSpc>
            </a:pPr>
            <a:r>
              <a:rPr b="1" lang="pt-BR" sz="4000" spc="-1" strike="noStrike">
                <a:solidFill>
                  <a:srgbClr val="ffffff"/>
                </a:solidFill>
                <a:latin typeface="Calibri Light"/>
              </a:rPr>
              <a:t>Implemented Algorithms </a:t>
            </a:r>
            <a:endParaRPr b="0" lang="pt-BR" sz="4000" spc="-1" strike="noStrike">
              <a:solidFill>
                <a:srgbClr val="000000"/>
              </a:solidFill>
              <a:latin typeface="Calibri"/>
            </a:endParaRPr>
          </a:p>
        </p:txBody>
      </p:sp>
      <p:sp>
        <p:nvSpPr>
          <p:cNvPr id="119" name="TextShape 3"/>
          <p:cNvSpPr txBox="1"/>
          <p:nvPr/>
        </p:nvSpPr>
        <p:spPr>
          <a:xfrm>
            <a:off x="804600" y="2827440"/>
            <a:ext cx="5126400" cy="3227400"/>
          </a:xfrm>
          <a:prstGeom prst="rect">
            <a:avLst/>
          </a:prstGeom>
          <a:noFill/>
          <a:ln>
            <a:noFill/>
          </a:ln>
        </p:spPr>
        <p:txBody>
          <a:bodyPr anchor="ctr">
            <a:normAutofit/>
          </a:bodyPr>
          <a:p>
            <a:pPr>
              <a:lnSpc>
                <a:spcPct val="90000"/>
              </a:lnSpc>
              <a:spcBef>
                <a:spcPts val="1001"/>
              </a:spcBef>
              <a:tabLst>
                <a:tab algn="l" pos="0"/>
              </a:tabLst>
            </a:pPr>
            <a:r>
              <a:rPr b="0" lang="pt-BR" sz="1900" spc="-1" strike="noStrike">
                <a:solidFill>
                  <a:srgbClr val="000000"/>
                </a:solidFill>
                <a:latin typeface="Calibri"/>
              </a:rPr>
              <a:t>Considering our projects needs, we used the Minimax algorithm to evaluate the plays </a:t>
            </a:r>
            <a:r>
              <a:rPr b="0" lang="pt-BR" sz="1900" spc="-1" strike="noStrike">
                <a:solidFill>
                  <a:srgbClr val="000000"/>
                </a:solidFill>
                <a:latin typeface="Calibri"/>
              </a:rPr>
              <a:t>When in computer vs computer mode, minimizing or maximazing the total score of a </a:t>
            </a:r>
            <a:r>
              <a:rPr b="0" lang="pt-BR" sz="1900" spc="-1" strike="noStrike">
                <a:solidFill>
                  <a:srgbClr val="000000"/>
                </a:solidFill>
                <a:latin typeface="Calibri"/>
              </a:rPr>
              <a:t>player, given a list of the legal moves.</a:t>
            </a:r>
            <a:endParaRPr b="0" lang="pt-BR" sz="1900" spc="-1" strike="noStrike">
              <a:solidFill>
                <a:srgbClr val="000000"/>
              </a:solidFill>
              <a:latin typeface="Calibri"/>
            </a:endParaRPr>
          </a:p>
          <a:p>
            <a:pPr>
              <a:lnSpc>
                <a:spcPct val="90000"/>
              </a:lnSpc>
              <a:spcBef>
                <a:spcPts val="1001"/>
              </a:spcBef>
              <a:tabLst>
                <a:tab algn="l" pos="0"/>
              </a:tabLst>
            </a:pPr>
            <a:r>
              <a:rPr b="0" lang="pt-BR" sz="1900" spc="-1" strike="noStrike">
                <a:solidFill>
                  <a:srgbClr val="000000"/>
                </a:solidFill>
                <a:latin typeface="Calibri"/>
              </a:rPr>
              <a:t> </a:t>
            </a:r>
            <a:endParaRPr b="0" lang="pt-BR" sz="1900" spc="-1" strike="noStrike">
              <a:solidFill>
                <a:srgbClr val="000000"/>
              </a:solidFill>
              <a:latin typeface="Calibri"/>
            </a:endParaRPr>
          </a:p>
        </p:txBody>
      </p:sp>
      <p:pic>
        <p:nvPicPr>
          <p:cNvPr id="120" name="Imagem 4" descr="Texto&#10;&#10;Descrição gerada automaticamente"/>
          <p:cNvPicPr/>
          <p:nvPr/>
        </p:nvPicPr>
        <p:blipFill>
          <a:blip r:embed="rId2"/>
          <a:stretch/>
        </p:blipFill>
        <p:spPr>
          <a:xfrm>
            <a:off x="6680160" y="2652840"/>
            <a:ext cx="5155560" cy="3724920"/>
          </a:xfrm>
          <a:prstGeom prst="rect">
            <a:avLst/>
          </a:prstGeom>
          <a:ln>
            <a:noFill/>
          </a:ln>
        </p:spPr>
      </p:pic>
      <p:sp>
        <p:nvSpPr>
          <p:cNvPr id="121" name="CustomShape 4"/>
          <p:cNvSpPr/>
          <p:nvPr/>
        </p:nvSpPr>
        <p:spPr>
          <a:xfrm>
            <a:off x="8130240" y="6378120"/>
            <a:ext cx="2255400" cy="272880"/>
          </a:xfrm>
          <a:prstGeom prst="rect">
            <a:avLst/>
          </a:prstGeom>
          <a:noFill/>
          <a:ln>
            <a:noFill/>
          </a:ln>
        </p:spPr>
        <p:style>
          <a:lnRef idx="0"/>
          <a:fillRef idx="0"/>
          <a:effectRef idx="0"/>
          <a:fontRef idx="minor"/>
        </p:style>
        <p:txBody>
          <a:bodyPr wrap="none" lIns="90000" rIns="90000" tIns="45000" bIns="45000">
            <a:spAutoFit/>
          </a:bodyPr>
          <a:p>
            <a:pPr>
              <a:lnSpc>
                <a:spcPct val="100000"/>
              </a:lnSpc>
            </a:pPr>
            <a:r>
              <a:rPr b="0" lang="pt-BR" sz="1200" spc="-1" strike="noStrike">
                <a:solidFill>
                  <a:srgbClr val="000000"/>
                </a:solidFill>
                <a:latin typeface="Calibri"/>
              </a:rPr>
              <a:t>Figure 2 -  part of minimax </a:t>
            </a:r>
            <a:endParaRPr b="0" lang="pt-PT" sz="1200" spc="-1" strike="noStrike">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22" name="CustomShape 1"/>
          <p:cNvSpPr/>
          <p:nvPr/>
        </p:nvSpPr>
        <p:spPr>
          <a:xfrm>
            <a:off x="355680" y="0"/>
            <a:ext cx="11480040" cy="2753640"/>
          </a:xfrm>
          <a:prstGeom prst="rect">
            <a:avLst/>
          </a:prstGeom>
          <a:gradFill rotWithShape="0">
            <a:gsLst>
              <a:gs pos="0">
                <a:srgbClr val="3965b5"/>
              </a:gs>
              <a:gs pos="100000">
                <a:srgbClr val="3b3838"/>
              </a:gs>
            </a:gsLst>
            <a:lin ang="4200000"/>
          </a:gradFill>
          <a:ln>
            <a:noFill/>
          </a:ln>
        </p:spPr>
        <p:style>
          <a:lnRef idx="2">
            <a:schemeClr val="accent1">
              <a:shade val="50000"/>
            </a:schemeClr>
          </a:lnRef>
          <a:fillRef idx="1">
            <a:schemeClr val="accent1"/>
          </a:fillRef>
          <a:effectRef idx="0">
            <a:schemeClr val="accent1"/>
          </a:effectRef>
          <a:fontRef idx="minor"/>
        </p:style>
      </p:sp>
      <p:pic>
        <p:nvPicPr>
          <p:cNvPr id="123" name="Picture 16" descr=""/>
          <p:cNvPicPr/>
          <p:nvPr/>
        </p:nvPicPr>
        <p:blipFill>
          <a:blip r:embed="rId1"/>
          <a:stretch/>
        </p:blipFill>
        <p:spPr>
          <a:xfrm>
            <a:off x="0" y="0"/>
            <a:ext cx="12191760" cy="6857640"/>
          </a:xfrm>
          <a:prstGeom prst="rect">
            <a:avLst/>
          </a:prstGeom>
          <a:ln>
            <a:noFill/>
          </a:ln>
        </p:spPr>
      </p:pic>
      <p:sp>
        <p:nvSpPr>
          <p:cNvPr id="124" name="TextShape 2"/>
          <p:cNvSpPr txBox="1"/>
          <p:nvPr/>
        </p:nvSpPr>
        <p:spPr>
          <a:xfrm>
            <a:off x="1179360" y="826560"/>
            <a:ext cx="9833040" cy="1325160"/>
          </a:xfrm>
          <a:prstGeom prst="rect">
            <a:avLst/>
          </a:prstGeom>
          <a:noFill/>
          <a:ln>
            <a:noFill/>
          </a:ln>
        </p:spPr>
        <p:txBody>
          <a:bodyPr anchor="ctr">
            <a:normAutofit/>
          </a:bodyPr>
          <a:p>
            <a:pPr algn="ctr">
              <a:lnSpc>
                <a:spcPct val="90000"/>
              </a:lnSpc>
            </a:pPr>
            <a:r>
              <a:rPr b="1" lang="pt-BR" sz="4000" spc="-1" strike="noStrike">
                <a:solidFill>
                  <a:srgbClr val="ffffff"/>
                </a:solidFill>
                <a:latin typeface="Calibri Light"/>
              </a:rPr>
              <a:t>Experimental Implementations</a:t>
            </a:r>
            <a:endParaRPr b="0" lang="pt-BR" sz="4000" spc="-1" strike="noStrike">
              <a:solidFill>
                <a:srgbClr val="000000"/>
              </a:solidFill>
              <a:latin typeface="Calibri"/>
            </a:endParaRPr>
          </a:p>
        </p:txBody>
      </p:sp>
      <p:sp>
        <p:nvSpPr>
          <p:cNvPr id="125" name="TextShape 3"/>
          <p:cNvSpPr txBox="1"/>
          <p:nvPr/>
        </p:nvSpPr>
        <p:spPr>
          <a:xfrm>
            <a:off x="1179360" y="3093120"/>
            <a:ext cx="9833040" cy="2693520"/>
          </a:xfrm>
          <a:prstGeom prst="rect">
            <a:avLst/>
          </a:prstGeom>
          <a:noFill/>
          <a:ln>
            <a:noFill/>
          </a:ln>
        </p:spPr>
        <p:txBody>
          <a:bodyPr>
            <a:normAutofit fontScale="55000"/>
          </a:bodyPr>
          <a:p>
            <a:pPr>
              <a:lnSpc>
                <a:spcPct val="90000"/>
              </a:lnSpc>
              <a:spcBef>
                <a:spcPts val="1001"/>
              </a:spcBef>
              <a:tabLst>
                <a:tab algn="l" pos="0"/>
              </a:tabLst>
            </a:pPr>
            <a:r>
              <a:rPr b="0" lang="pt-BR" sz="2000" spc="-1" strike="noStrike">
                <a:solidFill>
                  <a:srgbClr val="000000"/>
                </a:solidFill>
                <a:latin typeface="Calibri"/>
                <a:ea typeface="Noto Sans CJK SC"/>
              </a:rPr>
              <a:t>During the Project’s implementation, we encountered some issues regarding the code efficiency, mostly When we implemented the Minimax algorithm. Both functions to get all legal moves and to calculate the value of a board after each move were quite slow when called so many times by Minimax. </a:t>
            </a:r>
            <a:r>
              <a:rPr b="0" lang="pt-BR" sz="2000" spc="-1" strike="noStrike">
                <a:solidFill>
                  <a:srgbClr val="000000"/>
                </a:solidFill>
                <a:latin typeface="Calibri"/>
              </a:rPr>
              <a:t>When using a depth higher than 3 the moves took a really long time (5-10min) which is why we decided to not make these depths available.</a:t>
            </a:r>
            <a:endParaRPr b="0" lang="pt-BR" sz="2000" spc="-1" strike="noStrike">
              <a:solidFill>
                <a:srgbClr val="000000"/>
              </a:solidFill>
              <a:latin typeface="Calibri"/>
            </a:endParaRPr>
          </a:p>
          <a:p>
            <a:pPr>
              <a:lnSpc>
                <a:spcPct val="90000"/>
              </a:lnSpc>
              <a:spcBef>
                <a:spcPts val="1001"/>
              </a:spcBef>
              <a:tabLst>
                <a:tab algn="l" pos="0"/>
              </a:tabLst>
            </a:pPr>
            <a:r>
              <a:rPr b="0" lang="pt-BR" sz="2000" spc="-1" strike="noStrike">
                <a:solidFill>
                  <a:srgbClr val="000000"/>
                </a:solidFill>
                <a:latin typeface="Calibri"/>
              </a:rPr>
              <a:t>In order to improve the speed of minimax we tried to sort the list of legal moves using the sorted() function by associating it with a function to calculate the points of a move as the key for the sorted function. However, this took a large amout of elapsed time (e.g for a player turn, it sometimes took about 15 to 25 seconds to do a move). So we decided against it, by choosing another approach (the function was left commented in our code under the name sortMoves).</a:t>
            </a:r>
            <a:endParaRPr b="0" lang="pt-BR" sz="2000" spc="-1" strike="noStrike">
              <a:solidFill>
                <a:srgbClr val="000000"/>
              </a:solidFill>
              <a:latin typeface="Calibri"/>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55</TotalTime>
  <Application>LibreOffice/6.4.6.2$Linux_X86_64 LibreOffice_project/40$Build-2</Application>
  <Words>1843</Words>
  <Paragraphs>101</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2021-04-03T08:26:24Z</dcterms:created>
  <dc:creator>Carolina Rosemback</dc:creator>
  <dc:description/>
  <dc:language>pt-PT</dc:language>
  <cp:lastModifiedBy/>
  <dcterms:modified xsi:type="dcterms:W3CDTF">2021-04-03T22:18:41Z</dcterms:modified>
  <cp:revision>13</cp:revision>
  <dc:subject/>
  <dc:title>IART Assignment 1 Checkpoint</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0</vt:i4>
  </property>
  <property fmtid="{D5CDD505-2E9C-101B-9397-08002B2CF9AE}" pid="8" name="PresentationFormat">
    <vt:lpwstr>Widescreen</vt:lpwstr>
  </property>
  <property fmtid="{D5CDD505-2E9C-101B-9397-08002B2CF9AE}" pid="9" name="ScaleCrop">
    <vt:bool>0</vt:bool>
  </property>
  <property fmtid="{D5CDD505-2E9C-101B-9397-08002B2CF9AE}" pid="10" name="ShareDoc">
    <vt:bool>0</vt:bool>
  </property>
  <property fmtid="{D5CDD505-2E9C-101B-9397-08002B2CF9AE}" pid="11" name="Slides">
    <vt:i4>10</vt:i4>
  </property>
</Properties>
</file>